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8.xml" ContentType="application/vnd.openxmlformats-officedocument.presentationml.notesSlide+xml"/>
  <Override PartName="/ppt/ink/ink1.xml" ContentType="application/inkml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9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0.xml" ContentType="application/vnd.openxmlformats-officedocument.presentationml.notesSlide+xml"/>
  <Override PartName="/ppt/ink/ink2.xml" ContentType="application/inkml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1.xml" ContentType="application/vnd.openxmlformats-officedocument.presentationml.notesSlide+xml"/>
  <Override PartName="/ppt/ink/ink3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25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9.xml" ContentType="application/vnd.openxmlformats-officedocument.presentationml.notesSlide+xml"/>
  <Override PartName="/ppt/ink/ink4.xml" ContentType="application/inkml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20.xml" ContentType="application/vnd.openxmlformats-officedocument.presentationml.notesSlide+xml"/>
  <Override PartName="/ppt/ink/ink5.xml" ContentType="application/inkml+xml"/>
  <Override PartName="/ppt/tags/tag32.xml" ContentType="application/vnd.openxmlformats-officedocument.presentationml.tags+xml"/>
  <Override PartName="/ppt/notesSlides/notesSlide21.xml" ContentType="application/vnd.openxmlformats-officedocument.presentationml.notesSlide+xml"/>
  <Override PartName="/ppt/ink/ink6.xml" ContentType="application/inkml+xml"/>
  <Override PartName="/ppt/tags/tag33.xml" ContentType="application/vnd.openxmlformats-officedocument.presentationml.tags+xml"/>
  <Override PartName="/ppt/notesSlides/notesSlide22.xml" ContentType="application/vnd.openxmlformats-officedocument.presentationml.notesSlide+xml"/>
  <Override PartName="/ppt/ink/ink7.xml" ContentType="application/inkml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23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24.xml" ContentType="application/vnd.openxmlformats-officedocument.presentationml.notesSlide+xml"/>
  <Override PartName="/ppt/ink/ink8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9.xml" ContentType="application/inkml+xml"/>
  <Override PartName="/ppt/notesSlides/notesSlide29.xml" ContentType="application/vnd.openxmlformats-officedocument.presentationml.notesSlide+xml"/>
  <Override PartName="/ppt/ink/ink10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2" r:id="rId2"/>
  </p:sldMasterIdLst>
  <p:notesMasterIdLst>
    <p:notesMasterId r:id="rId35"/>
  </p:notesMasterIdLst>
  <p:handoutMasterIdLst>
    <p:handoutMasterId r:id="rId36"/>
  </p:handoutMasterIdLst>
  <p:sldIdLst>
    <p:sldId id="265" r:id="rId3"/>
    <p:sldId id="759" r:id="rId4"/>
    <p:sldId id="784" r:id="rId5"/>
    <p:sldId id="785" r:id="rId6"/>
    <p:sldId id="786" r:id="rId7"/>
    <p:sldId id="788" r:id="rId8"/>
    <p:sldId id="787" r:id="rId9"/>
    <p:sldId id="789" r:id="rId10"/>
    <p:sldId id="796" r:id="rId11"/>
    <p:sldId id="495" r:id="rId12"/>
    <p:sldId id="509" r:id="rId13"/>
    <p:sldId id="797" r:id="rId14"/>
    <p:sldId id="795" r:id="rId15"/>
    <p:sldId id="782" r:id="rId16"/>
    <p:sldId id="793" r:id="rId17"/>
    <p:sldId id="533" r:id="rId18"/>
    <p:sldId id="534" r:id="rId19"/>
    <p:sldId id="476" r:id="rId20"/>
    <p:sldId id="521" r:id="rId21"/>
    <p:sldId id="522" r:id="rId22"/>
    <p:sldId id="545" r:id="rId23"/>
    <p:sldId id="615" r:id="rId24"/>
    <p:sldId id="616" r:id="rId25"/>
    <p:sldId id="618" r:id="rId26"/>
    <p:sldId id="523" r:id="rId27"/>
    <p:sldId id="444" r:id="rId28"/>
    <p:sldId id="798" r:id="rId29"/>
    <p:sldId id="514" r:id="rId30"/>
    <p:sldId id="508" r:id="rId31"/>
    <p:sldId id="604" r:id="rId32"/>
    <p:sldId id="513" r:id="rId33"/>
    <p:sldId id="512" r:id="rId34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anose="020F0502020204030204" pitchFamily="34" charset="0"/>
        <a:ea typeface="Geneva" pitchFamily="121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anose="020F0502020204030204" pitchFamily="34" charset="0"/>
        <a:ea typeface="Geneva" pitchFamily="121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anose="020F0502020204030204" pitchFamily="34" charset="0"/>
        <a:ea typeface="Geneva" pitchFamily="121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anose="020F0502020204030204" pitchFamily="34" charset="0"/>
        <a:ea typeface="Geneva" pitchFamily="121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anose="020F0502020204030204" pitchFamily="34" charset="0"/>
        <a:ea typeface="Geneva" pitchFamily="121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anose="020F0502020204030204" pitchFamily="34" charset="0"/>
        <a:ea typeface="Geneva" pitchFamily="121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anose="020F0502020204030204" pitchFamily="34" charset="0"/>
        <a:ea typeface="Geneva" pitchFamily="121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anose="020F0502020204030204" pitchFamily="34" charset="0"/>
        <a:ea typeface="Geneva" pitchFamily="121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anose="020F0502020204030204" pitchFamily="34" charset="0"/>
        <a:ea typeface="Geneva" pitchFamily="12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66A"/>
    <a:srgbClr val="AE2868"/>
    <a:srgbClr val="00FF00"/>
    <a:srgbClr val="404040"/>
    <a:srgbClr val="505050"/>
    <a:srgbClr val="004C97"/>
    <a:srgbClr val="A7A8AA"/>
    <a:srgbClr val="003087"/>
    <a:srgbClr val="0F2D62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04" autoAdjust="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582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" panose="020B0604020202020204" pitchFamily="34" charset="0"/>
              </a:defRPr>
            </a:lvl1pPr>
          </a:lstStyle>
          <a:p>
            <a:fld id="{80DBBE75-B897-4C2D-851E-711B34683BA3}" type="datetimeFigureOut">
              <a:rPr lang="en-US" altLang="en-US"/>
              <a:pPr/>
              <a:t>2/10/2022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" panose="020B0604020202020204" pitchFamily="34" charset="0"/>
              </a:defRPr>
            </a:lvl1pPr>
          </a:lstStyle>
          <a:p>
            <a:fld id="{CABB725D-266A-4787-B290-EA1B210292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7617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6-05T14:43:13.6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16060 3956 164 0,'-3'0'63'16,"0"0"-34"-16,0 0-27 0,3 0 12 0,0 0-7 15,3-3-2-15,0 0-2 16,0 1 0-16,0-1-2 15,0 0-1-15,-3 1 3 16,0 2-2-16,0 0-1 0,0 0-6 16,0 0-4-16,0-3-36 15,0 0-48 1,0-2 16-16</inkml:trace>
  <inkml:trace contextRef="#ctx0" brushRef="#br0" timeOffset="9829.03">19701 3545 80 0,'3'-2'33'0,"0"2"-18"0,3-3-33 0,0 0-2 0,0 1-11 16,2-3-1-16</inkml:trace>
  <inkml:trace contextRef="#ctx0" brushRef="#br0" timeOffset="14408.37">22040 5353 332 0,'-18'29'123'0,"18"-24"-66"0,-3 6-69 16,3-11 20-16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1-29T16:16:32.443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7152 10565 480 0,'29'2'-38'0,"-11"-4"-5"16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1-28T16:39:01.611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12337 9070 212 0,'-27'-11'79'0,"12"6"-61"0,-6-3-5 15,12 3-7-15,-3 0-22 16,-2-3-6-16,-4-3-44 16,0 0-18-16</inkml:trace>
  <inkml:trace contextRef="#ctx0" brushRef="#br0" timeOffset="133716.64">3380 11583 64 0,'-3'-13'27'0,"15"5"-21"0,-12-5 73 0,3 8 32 16,3-6-59-16,-6-2-25 16,0-6-43-16,-6-2-14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6-05T14:43:13.6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16060 3956 164 0,'-3'0'63'16,"0"0"-34"-16,0 0-27 0,3 0 12 0,0 0-7 15,3-3-2-15,0 0-2 16,0 1 0-16,0-1-2 15,0 0-1-15,-3 1 3 16,0 2-2-16,0 0-1 0,0 0-6 16,0 0-4-16,0-3-36 15,0 0-48 1,0-2 16-16</inkml:trace>
  <inkml:trace contextRef="#ctx0" brushRef="#br0" timeOffset="9829.03">19701 3545 80 0,'3'-2'33'0,"0"2"-18"0,3-3-33 0,0 0-2 0,0 1-11 16,2-3-1-16</inkml:trace>
  <inkml:trace contextRef="#ctx0" brushRef="#br0" timeOffset="14408.37">22040 5353 332 0,'-18'29'123'0,"18"-24"-66"0,-3 6-69 16,3-11 20-16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1-29T16:27:06.306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14480 8469 406 0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1-29T16:31:06.451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4068 4344 236 0,'-6'14'90'0,"6"-6"-70"0,-3-16-25 16,0-11-17-16</inkml:trace>
  <inkml:trace contextRef="#ctx0" brushRef="#br0" timeOffset="74675.64">12331 10062 52 0,'110'87'19'0,"-51"-44"-15"0</inkml:trace>
  <inkml:trace contextRef="#ctx0" brushRef="#br0" timeOffset="82201.42">19174 7467 72 0,'-89'-3'27'0,"53"-10"-21"0</inkml:trace>
  <inkml:trace contextRef="#ctx0" brushRef="#br0" timeOffset="82512.6">17144 7146 168 0,'-57'16'63'0,"36"-5"-49"0,-11-1-15 15,11-2-8-15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1-29T16:35:25.553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21076 7213 108 0,'-24'-16'41'0,"12"8"-32"0</inkml:trace>
  <inkml:trace contextRef="#ctx0" brushRef="#br0" timeOffset="5379.76">12834 9345 352 0,'-15'11'132'0,"15"-6"-103"0,-6 6-12 16,6-6-12-16,-3 3-14 15,0-3-1-15,-3 3-26 16,-6 3-11-16</inkml:trace>
  <inkml:trace contextRef="#ctx0" brushRef="#br0" timeOffset="104532.93">20073 7083 172 0,'-9'-8'66'0,"9"8"-52"0,0-8 3 0,3 5 0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1-29T16:36:50.246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20885 8713 116 0,'15'53'46'0,"-6"-32"-35"0,0 0-26 16,-6-10-13-16</inkml:trace>
  <inkml:trace contextRef="#ctx0" brushRef="#br0" timeOffset="89.76">20766 8924 204 0,'-18'-2'77'0,"13"-1"-60"0,-4-2-27 0,6 5-14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1-29T16:42:09.561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1240 12425 88 0,'0'-3'35'0,"0"3"-27"0,0-2 13 16,0 2 7-16,0 0-18 15,0-3-7-15,0 0-34 0,0 3-13 16</inkml:trace>
  <inkml:trace contextRef="#ctx0" brushRef="#br0" timeOffset="80347.77">23526 11163 378 0</inkml:trace>
  <inkml:trace contextRef="#ctx0" brushRef="#br0" timeOffset="150943.94">21332 12578 284 0,'-9'-2'107'0,"0"-1"-83"0,-15-5 13 0,12 5-1 15,-6-2-17-15,-2-3-5 16,-1-5-18-16,-3-3-7 16,-6-5 5-16,-14-3-26 0,-7 0-8 15</inkml:trace>
  <inkml:trace contextRef="#ctx0" brushRef="#br0" timeOffset="151887.18">20906 15235 292 0,'63'31'110'0,"-28"-9"-86"0,4 1-4 16,-21-12-9-16,3 2-9 15,9-2-2-15,5-3-8 16,13-14-5-16,3-9 7 16,-1-9-11-16,-2-3-1 0</inkml:trace>
  <inkml:trace contextRef="#ctx0" brushRef="#br0" timeOffset="152052.73">22112 14994 452 0,'9'0'167'0,"12"-8"-129"0,8-21-12 0,-14 0-13 15,0-21-40-15,0-1-11 16,-6-10-58-16,-9-5-26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1-29T16:15:02.54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1487 12412 28 0,'-12'0'13'0,"3"-6"-10"0</inkml:trace>
  <inkml:trace contextRef="#ctx0" brushRef="#br0" timeOffset="43879.32">16718 11520 276 0,'-27'18'104'0,"33"-15"-81"0,9 0 38 0,-6-1 13 16,0-2-52-16,3 0-22 15,-3 0-50-15,-3 0-19 16</inkml:trace>
  <inkml:trace contextRef="#ctx0" brushRef="#br0" timeOffset="44015.51">16745 11827 332 0,'-30'42'126'0,"27"-31"-98"0,0-1 10 0,3-4-1 16,3-1-12-16,0 0 0 0,0-2-43 15,-3-3-19-15,3-3 18 16,-3 3-71-16,3 0-26 0</inkml:trace>
  <inkml:trace contextRef="#ctx0" brushRef="#br0" timeOffset="44362.58">17233 12721 404 0,'18'13'151'0,"3"-15"-118"0,15-17-13 15,-19 3-15-15,-5-5-63 16,-9 0-24-16</inkml:trace>
  <inkml:trace contextRef="#ctx0" brushRef="#br0" timeOffset="46463.31">22784 11710 444 0,'-3'3'165'0,"6"-6"-129"0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" panose="020B0604020202020204" pitchFamily="34" charset="0"/>
              </a:defRPr>
            </a:lvl1pPr>
          </a:lstStyle>
          <a:p>
            <a:fld id="{4050BF1F-29FD-4232-8E96-B3FD1DCB3ADE}" type="datetimeFigureOut">
              <a:rPr lang="en-US" altLang="en-US"/>
              <a:pPr/>
              <a:t>2/10/2022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" panose="020B0604020202020204" pitchFamily="34" charset="0"/>
              </a:defRPr>
            </a:lvl1pPr>
          </a:lstStyle>
          <a:p>
            <a:fld id="{60BFB643-3B51-4A23-96A6-8ED93A064C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94760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Geneva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MS PGothic" panose="020B0600070205080204" pitchFamily="34" charset="-128"/>
        <a:cs typeface="MS PGothic" panose="020B0600070205080204" pitchFamily="34" charset="-128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MS PGothic" panose="020B0600070205080204" pitchFamily="34" charset="-128"/>
        <a:cs typeface="MS PGothic" panose="020B0600070205080204" pitchFamily="34" charset="-128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MS PGothic" panose="020B0600070205080204" pitchFamily="34" charset="-128"/>
        <a:cs typeface="MS PGothic" panose="020B0600070205080204" pitchFamily="34" charset="-128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MS PGothic" panose="020B0600070205080204" pitchFamily="34" charset="-128"/>
        <a:cs typeface="MS PGothic" panose="020B0600070205080204" pitchFamily="34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0ABD9A8-DE48-422C-8E57-6F2404E5148C}" type="slidenum">
              <a:rPr lang="en-US" altLang="en-US" sz="1400" smtClean="0">
                <a:ea typeface="DejaVu Sans"/>
                <a:cs typeface="DejaVu Sans"/>
              </a:rPr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25812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07809BF7-9A88-4A93-B147-43BD3FCE9C10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08" name="Text Box 2"/>
          <p:cNvSpPr txBox="1">
            <a:spLocks noChangeArrowheads="1"/>
          </p:cNvSpPr>
          <p:nvPr/>
        </p:nvSpPr>
        <p:spPr bwMode="auto">
          <a:xfrm>
            <a:off x="4398963" y="9555163"/>
            <a:ext cx="33337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1494D893-022B-4431-89D0-DF365EDCCC16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09" name="Text Box 3"/>
          <p:cNvSpPr txBox="1">
            <a:spLocks noChangeArrowheads="1"/>
          </p:cNvSpPr>
          <p:nvPr/>
        </p:nvSpPr>
        <p:spPr bwMode="auto">
          <a:xfrm>
            <a:off x="4398963" y="9555163"/>
            <a:ext cx="33369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4FA1C3FD-0A11-4FC0-AA65-B6145CD3ADAA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0" name="Text Box 4"/>
          <p:cNvSpPr txBox="1">
            <a:spLocks noChangeArrowheads="1"/>
          </p:cNvSpPr>
          <p:nvPr/>
        </p:nvSpPr>
        <p:spPr bwMode="auto">
          <a:xfrm>
            <a:off x="4398963" y="9555163"/>
            <a:ext cx="3348037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6B2F065E-7163-476B-8FA2-BEF3A1D8F30F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4398963" y="9555163"/>
            <a:ext cx="33670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6F42CB16-98B5-486A-B62A-C1A3C7947FBB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2" name="Text Box 6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92052EB5-5292-4432-9B11-3AF82AD43E22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3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4" name="Text Box 8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54089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0D40A94-F08D-4CD4-B29F-E34BE6CEA4DC}" type="slidenum">
              <a:rPr lang="en-US" altLang="en-US" sz="1400" smtClean="0">
                <a:ea typeface="DejaVu Sans"/>
                <a:cs typeface="DejaVu Sans"/>
              </a:rPr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1536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337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7112A648-30BA-4405-A15D-D820356621FC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15364" name="Text Box 2"/>
          <p:cNvSpPr txBox="1">
            <a:spLocks noChangeArrowheads="1"/>
          </p:cNvSpPr>
          <p:nvPr/>
        </p:nvSpPr>
        <p:spPr bwMode="auto">
          <a:xfrm>
            <a:off x="4398963" y="9555163"/>
            <a:ext cx="33670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BC2E6FDE-E650-4FCA-924B-1FF30E1E55A2}" type="slidenum">
              <a:rPr lang="en-US" altLang="en-US" sz="1400"/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 sz="1400"/>
          </a:p>
        </p:txBody>
      </p:sp>
      <p:sp>
        <p:nvSpPr>
          <p:cNvPr id="15365" name="Text Box 3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1E64C6FB-87A0-42BB-B506-B42340131B1B}" type="slidenum">
              <a:rPr lang="en-US" altLang="en-US" sz="1400"/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 sz="1400"/>
          </a:p>
        </p:txBody>
      </p:sp>
      <p:sp>
        <p:nvSpPr>
          <p:cNvPr id="1536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3188" y="763588"/>
            <a:ext cx="5026025" cy="37703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7" name="Text Box 5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57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0D40A94-F08D-4CD4-B29F-E34BE6CEA4DC}" type="slidenum">
              <a:rPr lang="en-US" altLang="en-US" sz="1400" smtClean="0">
                <a:ea typeface="DejaVu Sans"/>
                <a:cs typeface="DejaVu Sans"/>
              </a:rPr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1536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337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7112A648-30BA-4405-A15D-D820356621FC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15364" name="Text Box 2"/>
          <p:cNvSpPr txBox="1">
            <a:spLocks noChangeArrowheads="1"/>
          </p:cNvSpPr>
          <p:nvPr/>
        </p:nvSpPr>
        <p:spPr bwMode="auto">
          <a:xfrm>
            <a:off x="4398963" y="9555163"/>
            <a:ext cx="33670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BC2E6FDE-E650-4FCA-924B-1FF30E1E55A2}" type="slidenum">
              <a:rPr lang="en-US" altLang="en-US" sz="1400"/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en-US" sz="1400"/>
          </a:p>
        </p:txBody>
      </p:sp>
      <p:sp>
        <p:nvSpPr>
          <p:cNvPr id="15365" name="Text Box 3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1E64C6FB-87A0-42BB-B506-B42340131B1B}" type="slidenum">
              <a:rPr lang="en-US" altLang="en-US" sz="1400"/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en-US" sz="1400"/>
          </a:p>
        </p:txBody>
      </p:sp>
      <p:sp>
        <p:nvSpPr>
          <p:cNvPr id="1536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3188" y="763588"/>
            <a:ext cx="5026025" cy="37703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7" name="Text Box 5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1466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0ABD9A8-DE48-422C-8E57-6F2404E5148C}" type="slidenum">
              <a:rPr lang="en-US" altLang="en-US" sz="1400" smtClean="0">
                <a:ea typeface="DejaVu Sans"/>
                <a:cs typeface="DejaVu Sans"/>
              </a:rPr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25812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07809BF7-9A88-4A93-B147-43BD3FCE9C10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08" name="Text Box 2"/>
          <p:cNvSpPr txBox="1">
            <a:spLocks noChangeArrowheads="1"/>
          </p:cNvSpPr>
          <p:nvPr/>
        </p:nvSpPr>
        <p:spPr bwMode="auto">
          <a:xfrm>
            <a:off x="4398963" y="9555163"/>
            <a:ext cx="33337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1494D893-022B-4431-89D0-DF365EDCCC16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09" name="Text Box 3"/>
          <p:cNvSpPr txBox="1">
            <a:spLocks noChangeArrowheads="1"/>
          </p:cNvSpPr>
          <p:nvPr/>
        </p:nvSpPr>
        <p:spPr bwMode="auto">
          <a:xfrm>
            <a:off x="4398963" y="9555163"/>
            <a:ext cx="33369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4FA1C3FD-0A11-4FC0-AA65-B6145CD3ADAA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0" name="Text Box 4"/>
          <p:cNvSpPr txBox="1">
            <a:spLocks noChangeArrowheads="1"/>
          </p:cNvSpPr>
          <p:nvPr/>
        </p:nvSpPr>
        <p:spPr bwMode="auto">
          <a:xfrm>
            <a:off x="4398963" y="9555163"/>
            <a:ext cx="3348037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6B2F065E-7163-476B-8FA2-BEF3A1D8F30F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4398963" y="9555163"/>
            <a:ext cx="33670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6F42CB16-98B5-486A-B62A-C1A3C7947FBB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2" name="Text Box 6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92052EB5-5292-4432-9B11-3AF82AD43E22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3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4" name="Text Box 8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94406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0ABD9A8-DE48-422C-8E57-6F2404E5148C}" type="slidenum">
              <a:rPr lang="en-US" altLang="en-US" sz="1400" smtClean="0">
                <a:ea typeface="DejaVu Sans"/>
                <a:cs typeface="DejaVu Sans"/>
              </a:rPr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25812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07809BF7-9A88-4A93-B147-43BD3FCE9C10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08" name="Text Box 2"/>
          <p:cNvSpPr txBox="1">
            <a:spLocks noChangeArrowheads="1"/>
          </p:cNvSpPr>
          <p:nvPr/>
        </p:nvSpPr>
        <p:spPr bwMode="auto">
          <a:xfrm>
            <a:off x="4398963" y="9555163"/>
            <a:ext cx="33337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1494D893-022B-4431-89D0-DF365EDCCC16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09" name="Text Box 3"/>
          <p:cNvSpPr txBox="1">
            <a:spLocks noChangeArrowheads="1"/>
          </p:cNvSpPr>
          <p:nvPr/>
        </p:nvSpPr>
        <p:spPr bwMode="auto">
          <a:xfrm>
            <a:off x="4398963" y="9555163"/>
            <a:ext cx="33369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4FA1C3FD-0A11-4FC0-AA65-B6145CD3ADAA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0" name="Text Box 4"/>
          <p:cNvSpPr txBox="1">
            <a:spLocks noChangeArrowheads="1"/>
          </p:cNvSpPr>
          <p:nvPr/>
        </p:nvSpPr>
        <p:spPr bwMode="auto">
          <a:xfrm>
            <a:off x="4398963" y="9555163"/>
            <a:ext cx="3348037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6B2F065E-7163-476B-8FA2-BEF3A1D8F30F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4398963" y="9555163"/>
            <a:ext cx="33670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6F42CB16-98B5-486A-B62A-C1A3C7947FBB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2" name="Text Box 6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92052EB5-5292-4432-9B11-3AF82AD43E22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3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4" name="Text Box 8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26877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0ABD9A8-DE48-422C-8E57-6F2404E5148C}" type="slidenum">
              <a:rPr lang="en-US" altLang="en-US" sz="1400" smtClean="0">
                <a:ea typeface="DejaVu Sans"/>
                <a:cs typeface="DejaVu Sans"/>
              </a:rPr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25812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07809BF7-9A88-4A93-B147-43BD3FCE9C10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08" name="Text Box 2"/>
          <p:cNvSpPr txBox="1">
            <a:spLocks noChangeArrowheads="1"/>
          </p:cNvSpPr>
          <p:nvPr/>
        </p:nvSpPr>
        <p:spPr bwMode="auto">
          <a:xfrm>
            <a:off x="4398963" y="9555163"/>
            <a:ext cx="33337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1494D893-022B-4431-89D0-DF365EDCCC16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09" name="Text Box 3"/>
          <p:cNvSpPr txBox="1">
            <a:spLocks noChangeArrowheads="1"/>
          </p:cNvSpPr>
          <p:nvPr/>
        </p:nvSpPr>
        <p:spPr bwMode="auto">
          <a:xfrm>
            <a:off x="4398963" y="9555163"/>
            <a:ext cx="33369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4FA1C3FD-0A11-4FC0-AA65-B6145CD3ADAA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0" name="Text Box 4"/>
          <p:cNvSpPr txBox="1">
            <a:spLocks noChangeArrowheads="1"/>
          </p:cNvSpPr>
          <p:nvPr/>
        </p:nvSpPr>
        <p:spPr bwMode="auto">
          <a:xfrm>
            <a:off x="4398963" y="9555163"/>
            <a:ext cx="3348037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6B2F065E-7163-476B-8FA2-BEF3A1D8F30F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4398963" y="9555163"/>
            <a:ext cx="33670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6F42CB16-98B5-486A-B62A-C1A3C7947FBB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2" name="Text Box 6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92052EB5-5292-4432-9B11-3AF82AD43E22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3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4" name="Text Box 8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807619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5">
            <a:extLst>
              <a:ext uri="{FF2B5EF4-FFF2-40B4-BE49-F238E27FC236}">
                <a16:creationId xmlns:a16="http://schemas.microsoft.com/office/drawing/2014/main" id="{A9B1B824-D4A1-4026-BE24-B25A0B57289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5D583C2-F076-4CB7-9977-4DA12BA792F6}" type="slidenum">
              <a:rPr lang="en-US" altLang="en-US" sz="1400" smtClean="0">
                <a:ea typeface="DejaVu Sans"/>
                <a:cs typeface="DejaVu Sans"/>
              </a:rPr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47" name="Text Box 1">
            <a:extLst>
              <a:ext uri="{FF2B5EF4-FFF2-40B4-BE49-F238E27FC236}">
                <a16:creationId xmlns:a16="http://schemas.microsoft.com/office/drawing/2014/main" id="{48B86DF7-C3AD-4D01-8CEB-05D73CD614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337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42A1582C-2251-455E-A23F-ABE9AD81A268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48" name="Text Box 2">
            <a:extLst>
              <a:ext uri="{FF2B5EF4-FFF2-40B4-BE49-F238E27FC236}">
                <a16:creationId xmlns:a16="http://schemas.microsoft.com/office/drawing/2014/main" id="{42AA8778-6278-4844-AC20-AA3F6F479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369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94BAEDA5-AF1A-40E1-B1A2-40FE27BBB368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49" name="Text Box 3">
            <a:extLst>
              <a:ext uri="{FF2B5EF4-FFF2-40B4-BE49-F238E27FC236}">
                <a16:creationId xmlns:a16="http://schemas.microsoft.com/office/drawing/2014/main" id="{7EB49B3B-B21B-42B7-B2A1-D46D0F033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670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983EC9D7-AEC9-42AE-A50C-4F8772AE92EC}" type="slidenum">
              <a:rPr lang="en-US" altLang="en-US" sz="1400">
                <a:ea typeface="DejaVu Sans"/>
                <a:cs typeface="DejaVu Sans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50" name="Text Box 4">
            <a:extLst>
              <a:ext uri="{FF2B5EF4-FFF2-40B4-BE49-F238E27FC236}">
                <a16:creationId xmlns:a16="http://schemas.microsoft.com/office/drawing/2014/main" id="{06522075-12D4-4B6F-AC74-12FE0D2C6D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01CFBF9D-5427-4564-B4D7-61B7D8D63DAE}" type="slidenum">
              <a:rPr lang="en-US" altLang="en-US" sz="1400">
                <a:ea typeface="DejaVu Sans"/>
                <a:cs typeface="DejaVu Sans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51" name="Rectangle 5">
            <a:extLst>
              <a:ext uri="{FF2B5EF4-FFF2-40B4-BE49-F238E27FC236}">
                <a16:creationId xmlns:a16="http://schemas.microsoft.com/office/drawing/2014/main" id="{A454BF1F-D840-480B-9B97-5053074515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3188" y="763588"/>
            <a:ext cx="5026025" cy="37703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52" name="Text Box 6">
            <a:extLst>
              <a:ext uri="{FF2B5EF4-FFF2-40B4-BE49-F238E27FC236}">
                <a16:creationId xmlns:a16="http://schemas.microsoft.com/office/drawing/2014/main" id="{2B884D25-A736-49D1-ACD2-29AFEB725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51113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0D40A94-F08D-4CD4-B29F-E34BE6CEA4DC}" type="slidenum">
              <a:rPr lang="en-US" altLang="en-US" sz="1400" smtClean="0">
                <a:ea typeface="DejaVu Sans"/>
                <a:cs typeface="DejaVu Sans"/>
              </a:rPr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1536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337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7112A648-30BA-4405-A15D-D820356621FC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15364" name="Text Box 2"/>
          <p:cNvSpPr txBox="1">
            <a:spLocks noChangeArrowheads="1"/>
          </p:cNvSpPr>
          <p:nvPr/>
        </p:nvSpPr>
        <p:spPr bwMode="auto">
          <a:xfrm>
            <a:off x="4398963" y="9555163"/>
            <a:ext cx="33670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BC2E6FDE-E650-4FCA-924B-1FF30E1E55A2}" type="slidenum">
              <a:rPr lang="en-US" altLang="en-US" sz="1400"/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en-US" sz="1400"/>
          </a:p>
        </p:txBody>
      </p:sp>
      <p:sp>
        <p:nvSpPr>
          <p:cNvPr id="15365" name="Text Box 3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1E64C6FB-87A0-42BB-B506-B42340131B1B}" type="slidenum">
              <a:rPr lang="en-US" altLang="en-US" sz="1400"/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en-US" sz="1400"/>
          </a:p>
        </p:txBody>
      </p:sp>
      <p:sp>
        <p:nvSpPr>
          <p:cNvPr id="1536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3188" y="763588"/>
            <a:ext cx="5026025" cy="37703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7" name="Text Box 5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2970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0D40A94-F08D-4CD4-B29F-E34BE6CEA4DC}" type="slidenum">
              <a:rPr lang="en-US" altLang="en-US" sz="1400" smtClean="0">
                <a:ea typeface="DejaVu Sans"/>
                <a:cs typeface="DejaVu Sans"/>
              </a:rPr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1536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337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7112A648-30BA-4405-A15D-D820356621FC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15364" name="Text Box 2"/>
          <p:cNvSpPr txBox="1">
            <a:spLocks noChangeArrowheads="1"/>
          </p:cNvSpPr>
          <p:nvPr/>
        </p:nvSpPr>
        <p:spPr bwMode="auto">
          <a:xfrm>
            <a:off x="4398963" y="9555163"/>
            <a:ext cx="33670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BC2E6FDE-E650-4FCA-924B-1FF30E1E55A2}" type="slidenum">
              <a:rPr lang="en-US" altLang="en-US" sz="1400"/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en-US" sz="1400"/>
          </a:p>
        </p:txBody>
      </p:sp>
      <p:sp>
        <p:nvSpPr>
          <p:cNvPr id="15365" name="Text Box 3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1E64C6FB-87A0-42BB-B506-B42340131B1B}" type="slidenum">
              <a:rPr lang="en-US" altLang="en-US" sz="1400"/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en-US" sz="1400"/>
          </a:p>
        </p:txBody>
      </p:sp>
      <p:sp>
        <p:nvSpPr>
          <p:cNvPr id="1536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3188" y="763588"/>
            <a:ext cx="5026025" cy="37703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7" name="Text Box 5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86804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0ABD9A8-DE48-422C-8E57-6F2404E5148C}" type="slidenum">
              <a:rPr lang="en-US" altLang="en-US" sz="1400" smtClean="0">
                <a:ea typeface="DejaVu Sans"/>
                <a:cs typeface="DejaVu Sans"/>
              </a:rPr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25812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07809BF7-9A88-4A93-B147-43BD3FCE9C10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21508" name="Text Box 2"/>
          <p:cNvSpPr txBox="1">
            <a:spLocks noChangeArrowheads="1"/>
          </p:cNvSpPr>
          <p:nvPr/>
        </p:nvSpPr>
        <p:spPr bwMode="auto">
          <a:xfrm>
            <a:off x="4398963" y="9555163"/>
            <a:ext cx="33337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1494D893-022B-4431-89D0-DF365EDCCC16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21509" name="Text Box 3"/>
          <p:cNvSpPr txBox="1">
            <a:spLocks noChangeArrowheads="1"/>
          </p:cNvSpPr>
          <p:nvPr/>
        </p:nvSpPr>
        <p:spPr bwMode="auto">
          <a:xfrm>
            <a:off x="4398963" y="9555163"/>
            <a:ext cx="33369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4FA1C3FD-0A11-4FC0-AA65-B6145CD3ADAA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21510" name="Text Box 4"/>
          <p:cNvSpPr txBox="1">
            <a:spLocks noChangeArrowheads="1"/>
          </p:cNvSpPr>
          <p:nvPr/>
        </p:nvSpPr>
        <p:spPr bwMode="auto">
          <a:xfrm>
            <a:off x="4398963" y="9555163"/>
            <a:ext cx="3348037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6B2F065E-7163-476B-8FA2-BEF3A1D8F30F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4398963" y="9555163"/>
            <a:ext cx="33670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6F42CB16-98B5-486A-B62A-C1A3C7947FBB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21512" name="Text Box 6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92052EB5-5292-4432-9B11-3AF82AD43E22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21513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4" name="Text Box 8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26440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5">
            <a:extLst>
              <a:ext uri="{FF2B5EF4-FFF2-40B4-BE49-F238E27FC236}">
                <a16:creationId xmlns:a16="http://schemas.microsoft.com/office/drawing/2014/main" id="{A9B1B824-D4A1-4026-BE24-B25A0B57289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5D583C2-F076-4CB7-9977-4DA12BA792F6}" type="slidenum">
              <a:rPr lang="en-US" altLang="en-US" sz="1400" smtClean="0">
                <a:ea typeface="DejaVu Sans"/>
                <a:cs typeface="DejaVu Sans"/>
              </a:rPr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47" name="Text Box 1">
            <a:extLst>
              <a:ext uri="{FF2B5EF4-FFF2-40B4-BE49-F238E27FC236}">
                <a16:creationId xmlns:a16="http://schemas.microsoft.com/office/drawing/2014/main" id="{48B86DF7-C3AD-4D01-8CEB-05D73CD614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337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42A1582C-2251-455E-A23F-ABE9AD81A268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48" name="Text Box 2">
            <a:extLst>
              <a:ext uri="{FF2B5EF4-FFF2-40B4-BE49-F238E27FC236}">
                <a16:creationId xmlns:a16="http://schemas.microsoft.com/office/drawing/2014/main" id="{42AA8778-6278-4844-AC20-AA3F6F479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369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94BAEDA5-AF1A-40E1-B1A2-40FE27BBB368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49" name="Text Box 3">
            <a:extLst>
              <a:ext uri="{FF2B5EF4-FFF2-40B4-BE49-F238E27FC236}">
                <a16:creationId xmlns:a16="http://schemas.microsoft.com/office/drawing/2014/main" id="{7EB49B3B-B21B-42B7-B2A1-D46D0F033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670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983EC9D7-AEC9-42AE-A50C-4F8772AE92EC}" type="slidenum">
              <a:rPr lang="en-US" altLang="en-US" sz="1400">
                <a:ea typeface="DejaVu Sans"/>
                <a:cs typeface="DejaVu Sans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50" name="Text Box 4">
            <a:extLst>
              <a:ext uri="{FF2B5EF4-FFF2-40B4-BE49-F238E27FC236}">
                <a16:creationId xmlns:a16="http://schemas.microsoft.com/office/drawing/2014/main" id="{06522075-12D4-4B6F-AC74-12FE0D2C6D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01CFBF9D-5427-4564-B4D7-61B7D8D63DAE}" type="slidenum">
              <a:rPr lang="en-US" altLang="en-US" sz="1400">
                <a:ea typeface="DejaVu Sans"/>
                <a:cs typeface="DejaVu Sans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51" name="Rectangle 5">
            <a:extLst>
              <a:ext uri="{FF2B5EF4-FFF2-40B4-BE49-F238E27FC236}">
                <a16:creationId xmlns:a16="http://schemas.microsoft.com/office/drawing/2014/main" id="{A454BF1F-D840-480B-9B97-5053074515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3188" y="763588"/>
            <a:ext cx="5026025" cy="37703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52" name="Text Box 6">
            <a:extLst>
              <a:ext uri="{FF2B5EF4-FFF2-40B4-BE49-F238E27FC236}">
                <a16:creationId xmlns:a16="http://schemas.microsoft.com/office/drawing/2014/main" id="{2B884D25-A736-49D1-ACD2-29AFEB725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8800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0ABD9A8-DE48-422C-8E57-6F2404E5148C}" type="slidenum">
              <a:rPr lang="en-US" altLang="en-US" sz="1400" smtClean="0">
                <a:ea typeface="DejaVu Sans"/>
                <a:cs typeface="DejaVu Sans"/>
              </a:rPr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25812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07809BF7-9A88-4A93-B147-43BD3FCE9C10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08" name="Text Box 2"/>
          <p:cNvSpPr txBox="1">
            <a:spLocks noChangeArrowheads="1"/>
          </p:cNvSpPr>
          <p:nvPr/>
        </p:nvSpPr>
        <p:spPr bwMode="auto">
          <a:xfrm>
            <a:off x="4398963" y="9555163"/>
            <a:ext cx="33337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1494D893-022B-4431-89D0-DF365EDCCC16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09" name="Text Box 3"/>
          <p:cNvSpPr txBox="1">
            <a:spLocks noChangeArrowheads="1"/>
          </p:cNvSpPr>
          <p:nvPr/>
        </p:nvSpPr>
        <p:spPr bwMode="auto">
          <a:xfrm>
            <a:off x="4398963" y="9555163"/>
            <a:ext cx="33369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4FA1C3FD-0A11-4FC0-AA65-B6145CD3ADAA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0" name="Text Box 4"/>
          <p:cNvSpPr txBox="1">
            <a:spLocks noChangeArrowheads="1"/>
          </p:cNvSpPr>
          <p:nvPr/>
        </p:nvSpPr>
        <p:spPr bwMode="auto">
          <a:xfrm>
            <a:off x="4398963" y="9555163"/>
            <a:ext cx="3348037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6B2F065E-7163-476B-8FA2-BEF3A1D8F30F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4398963" y="9555163"/>
            <a:ext cx="33670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6F42CB16-98B5-486A-B62A-C1A3C7947FBB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2" name="Text Box 6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92052EB5-5292-4432-9B11-3AF82AD43E22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3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4" name="Text Box 8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363718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5">
            <a:extLst>
              <a:ext uri="{FF2B5EF4-FFF2-40B4-BE49-F238E27FC236}">
                <a16:creationId xmlns:a16="http://schemas.microsoft.com/office/drawing/2014/main" id="{A9B1B824-D4A1-4026-BE24-B25A0B57289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5D583C2-F076-4CB7-9977-4DA12BA792F6}" type="slidenum">
              <a:rPr lang="en-US" altLang="en-US" sz="1400" smtClean="0">
                <a:ea typeface="DejaVu Sans"/>
                <a:cs typeface="DejaVu Sans"/>
              </a:rPr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47" name="Text Box 1">
            <a:extLst>
              <a:ext uri="{FF2B5EF4-FFF2-40B4-BE49-F238E27FC236}">
                <a16:creationId xmlns:a16="http://schemas.microsoft.com/office/drawing/2014/main" id="{48B86DF7-C3AD-4D01-8CEB-05D73CD614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337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42A1582C-2251-455E-A23F-ABE9AD81A268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48" name="Text Box 2">
            <a:extLst>
              <a:ext uri="{FF2B5EF4-FFF2-40B4-BE49-F238E27FC236}">
                <a16:creationId xmlns:a16="http://schemas.microsoft.com/office/drawing/2014/main" id="{42AA8778-6278-4844-AC20-AA3F6F479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369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94BAEDA5-AF1A-40E1-B1A2-40FE27BBB368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49" name="Text Box 3">
            <a:extLst>
              <a:ext uri="{FF2B5EF4-FFF2-40B4-BE49-F238E27FC236}">
                <a16:creationId xmlns:a16="http://schemas.microsoft.com/office/drawing/2014/main" id="{7EB49B3B-B21B-42B7-B2A1-D46D0F033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670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983EC9D7-AEC9-42AE-A50C-4F8772AE92EC}" type="slidenum">
              <a:rPr lang="en-US" altLang="en-US" sz="1400">
                <a:ea typeface="DejaVu Sans"/>
                <a:cs typeface="DejaVu Sans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50" name="Text Box 4">
            <a:extLst>
              <a:ext uri="{FF2B5EF4-FFF2-40B4-BE49-F238E27FC236}">
                <a16:creationId xmlns:a16="http://schemas.microsoft.com/office/drawing/2014/main" id="{06522075-12D4-4B6F-AC74-12FE0D2C6D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01CFBF9D-5427-4564-B4D7-61B7D8D63DAE}" type="slidenum">
              <a:rPr lang="en-US" altLang="en-US" sz="1400">
                <a:ea typeface="DejaVu Sans"/>
                <a:cs typeface="DejaVu Sans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51" name="Rectangle 5">
            <a:extLst>
              <a:ext uri="{FF2B5EF4-FFF2-40B4-BE49-F238E27FC236}">
                <a16:creationId xmlns:a16="http://schemas.microsoft.com/office/drawing/2014/main" id="{A454BF1F-D840-480B-9B97-5053074515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3188" y="763588"/>
            <a:ext cx="5026025" cy="37703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52" name="Text Box 6">
            <a:extLst>
              <a:ext uri="{FF2B5EF4-FFF2-40B4-BE49-F238E27FC236}">
                <a16:creationId xmlns:a16="http://schemas.microsoft.com/office/drawing/2014/main" id="{2B884D25-A736-49D1-ACD2-29AFEB725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19009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5">
            <a:extLst>
              <a:ext uri="{FF2B5EF4-FFF2-40B4-BE49-F238E27FC236}">
                <a16:creationId xmlns:a16="http://schemas.microsoft.com/office/drawing/2014/main" id="{A9B1B824-D4A1-4026-BE24-B25A0B57289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5D583C2-F076-4CB7-9977-4DA12BA792F6}" type="slidenum">
              <a:rPr lang="en-US" altLang="en-US" sz="1400" smtClean="0">
                <a:ea typeface="DejaVu Sans"/>
                <a:cs typeface="DejaVu Sans"/>
              </a:rPr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47" name="Text Box 1">
            <a:extLst>
              <a:ext uri="{FF2B5EF4-FFF2-40B4-BE49-F238E27FC236}">
                <a16:creationId xmlns:a16="http://schemas.microsoft.com/office/drawing/2014/main" id="{48B86DF7-C3AD-4D01-8CEB-05D73CD614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337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42A1582C-2251-455E-A23F-ABE9AD81A268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48" name="Text Box 2">
            <a:extLst>
              <a:ext uri="{FF2B5EF4-FFF2-40B4-BE49-F238E27FC236}">
                <a16:creationId xmlns:a16="http://schemas.microsoft.com/office/drawing/2014/main" id="{42AA8778-6278-4844-AC20-AA3F6F479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369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94BAEDA5-AF1A-40E1-B1A2-40FE27BBB368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49" name="Text Box 3">
            <a:extLst>
              <a:ext uri="{FF2B5EF4-FFF2-40B4-BE49-F238E27FC236}">
                <a16:creationId xmlns:a16="http://schemas.microsoft.com/office/drawing/2014/main" id="{7EB49B3B-B21B-42B7-B2A1-D46D0F033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670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983EC9D7-AEC9-42AE-A50C-4F8772AE92EC}" type="slidenum">
              <a:rPr lang="en-US" altLang="en-US" sz="1400">
                <a:ea typeface="DejaVu Sans"/>
                <a:cs typeface="DejaVu Sans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50" name="Text Box 4">
            <a:extLst>
              <a:ext uri="{FF2B5EF4-FFF2-40B4-BE49-F238E27FC236}">
                <a16:creationId xmlns:a16="http://schemas.microsoft.com/office/drawing/2014/main" id="{06522075-12D4-4B6F-AC74-12FE0D2C6D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01CFBF9D-5427-4564-B4D7-61B7D8D63DAE}" type="slidenum">
              <a:rPr lang="en-US" altLang="en-US" sz="1400">
                <a:ea typeface="DejaVu Sans"/>
                <a:cs typeface="DejaVu Sans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51" name="Rectangle 5">
            <a:extLst>
              <a:ext uri="{FF2B5EF4-FFF2-40B4-BE49-F238E27FC236}">
                <a16:creationId xmlns:a16="http://schemas.microsoft.com/office/drawing/2014/main" id="{A454BF1F-D840-480B-9B97-5053074515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3188" y="763588"/>
            <a:ext cx="5026025" cy="37703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52" name="Text Box 6">
            <a:extLst>
              <a:ext uri="{FF2B5EF4-FFF2-40B4-BE49-F238E27FC236}">
                <a16:creationId xmlns:a16="http://schemas.microsoft.com/office/drawing/2014/main" id="{2B884D25-A736-49D1-ACD2-29AFEB725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12419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5">
            <a:extLst>
              <a:ext uri="{FF2B5EF4-FFF2-40B4-BE49-F238E27FC236}">
                <a16:creationId xmlns:a16="http://schemas.microsoft.com/office/drawing/2014/main" id="{A9B1B824-D4A1-4026-BE24-B25A0B57289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5D583C2-F076-4CB7-9977-4DA12BA792F6}" type="slidenum">
              <a:rPr lang="en-US" altLang="en-US" sz="1400" smtClean="0">
                <a:ea typeface="DejaVu Sans"/>
                <a:cs typeface="DejaVu Sans"/>
              </a:rPr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47" name="Text Box 1">
            <a:extLst>
              <a:ext uri="{FF2B5EF4-FFF2-40B4-BE49-F238E27FC236}">
                <a16:creationId xmlns:a16="http://schemas.microsoft.com/office/drawing/2014/main" id="{48B86DF7-C3AD-4D01-8CEB-05D73CD614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337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42A1582C-2251-455E-A23F-ABE9AD81A268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48" name="Text Box 2">
            <a:extLst>
              <a:ext uri="{FF2B5EF4-FFF2-40B4-BE49-F238E27FC236}">
                <a16:creationId xmlns:a16="http://schemas.microsoft.com/office/drawing/2014/main" id="{42AA8778-6278-4844-AC20-AA3F6F479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369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94BAEDA5-AF1A-40E1-B1A2-40FE27BBB368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49" name="Text Box 3">
            <a:extLst>
              <a:ext uri="{FF2B5EF4-FFF2-40B4-BE49-F238E27FC236}">
                <a16:creationId xmlns:a16="http://schemas.microsoft.com/office/drawing/2014/main" id="{7EB49B3B-B21B-42B7-B2A1-D46D0F033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670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983EC9D7-AEC9-42AE-A50C-4F8772AE92EC}" type="slidenum">
              <a:rPr lang="en-US" altLang="en-US" sz="1400">
                <a:ea typeface="DejaVu Sans"/>
                <a:cs typeface="DejaVu Sans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50" name="Text Box 4">
            <a:extLst>
              <a:ext uri="{FF2B5EF4-FFF2-40B4-BE49-F238E27FC236}">
                <a16:creationId xmlns:a16="http://schemas.microsoft.com/office/drawing/2014/main" id="{06522075-12D4-4B6F-AC74-12FE0D2C6D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01CFBF9D-5427-4564-B4D7-61B7D8D63DAE}" type="slidenum">
              <a:rPr lang="en-US" altLang="en-US" sz="1400">
                <a:ea typeface="DejaVu Sans"/>
                <a:cs typeface="DejaVu Sans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51" name="Rectangle 5">
            <a:extLst>
              <a:ext uri="{FF2B5EF4-FFF2-40B4-BE49-F238E27FC236}">
                <a16:creationId xmlns:a16="http://schemas.microsoft.com/office/drawing/2014/main" id="{A454BF1F-D840-480B-9B97-5053074515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3188" y="763588"/>
            <a:ext cx="5026025" cy="37703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52" name="Text Box 6">
            <a:extLst>
              <a:ext uri="{FF2B5EF4-FFF2-40B4-BE49-F238E27FC236}">
                <a16:creationId xmlns:a16="http://schemas.microsoft.com/office/drawing/2014/main" id="{2B884D25-A736-49D1-ACD2-29AFEB725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12251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5">
            <a:extLst>
              <a:ext uri="{FF2B5EF4-FFF2-40B4-BE49-F238E27FC236}">
                <a16:creationId xmlns:a16="http://schemas.microsoft.com/office/drawing/2014/main" id="{A9B1B824-D4A1-4026-BE24-B25A0B57289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5D583C2-F076-4CB7-9977-4DA12BA792F6}" type="slidenum">
              <a:rPr lang="en-US" altLang="en-US" sz="1400" smtClean="0">
                <a:ea typeface="DejaVu Sans"/>
                <a:cs typeface="DejaVu Sans"/>
              </a:rPr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47" name="Text Box 1">
            <a:extLst>
              <a:ext uri="{FF2B5EF4-FFF2-40B4-BE49-F238E27FC236}">
                <a16:creationId xmlns:a16="http://schemas.microsoft.com/office/drawing/2014/main" id="{48B86DF7-C3AD-4D01-8CEB-05D73CD614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337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42A1582C-2251-455E-A23F-ABE9AD81A268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48" name="Text Box 2">
            <a:extLst>
              <a:ext uri="{FF2B5EF4-FFF2-40B4-BE49-F238E27FC236}">
                <a16:creationId xmlns:a16="http://schemas.microsoft.com/office/drawing/2014/main" id="{42AA8778-6278-4844-AC20-AA3F6F479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369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94BAEDA5-AF1A-40E1-B1A2-40FE27BBB368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49" name="Text Box 3">
            <a:extLst>
              <a:ext uri="{FF2B5EF4-FFF2-40B4-BE49-F238E27FC236}">
                <a16:creationId xmlns:a16="http://schemas.microsoft.com/office/drawing/2014/main" id="{7EB49B3B-B21B-42B7-B2A1-D46D0F033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670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983EC9D7-AEC9-42AE-A50C-4F8772AE92EC}" type="slidenum">
              <a:rPr lang="en-US" altLang="en-US" sz="1400">
                <a:ea typeface="DejaVu Sans"/>
                <a:cs typeface="DejaVu Sans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50" name="Text Box 4">
            <a:extLst>
              <a:ext uri="{FF2B5EF4-FFF2-40B4-BE49-F238E27FC236}">
                <a16:creationId xmlns:a16="http://schemas.microsoft.com/office/drawing/2014/main" id="{06522075-12D4-4B6F-AC74-12FE0D2C6D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01CFBF9D-5427-4564-B4D7-61B7D8D63DAE}" type="slidenum">
              <a:rPr lang="en-US" altLang="en-US" sz="1400">
                <a:ea typeface="DejaVu Sans"/>
                <a:cs typeface="DejaVu Sans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51" name="Rectangle 5">
            <a:extLst>
              <a:ext uri="{FF2B5EF4-FFF2-40B4-BE49-F238E27FC236}">
                <a16:creationId xmlns:a16="http://schemas.microsoft.com/office/drawing/2014/main" id="{A454BF1F-D840-480B-9B97-5053074515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3188" y="763588"/>
            <a:ext cx="5026025" cy="37703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52" name="Text Box 6">
            <a:extLst>
              <a:ext uri="{FF2B5EF4-FFF2-40B4-BE49-F238E27FC236}">
                <a16:creationId xmlns:a16="http://schemas.microsoft.com/office/drawing/2014/main" id="{2B884D25-A736-49D1-ACD2-29AFEB725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91696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5">
            <a:extLst>
              <a:ext uri="{FF2B5EF4-FFF2-40B4-BE49-F238E27FC236}">
                <a16:creationId xmlns:a16="http://schemas.microsoft.com/office/drawing/2014/main" id="{A9B1B824-D4A1-4026-BE24-B25A0B57289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5D583C2-F076-4CB7-9977-4DA12BA792F6}" type="slidenum">
              <a:rPr lang="en-US" altLang="en-US" sz="1400" smtClean="0">
                <a:ea typeface="DejaVu Sans"/>
                <a:cs typeface="DejaVu Sans"/>
              </a:rPr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47" name="Text Box 1">
            <a:extLst>
              <a:ext uri="{FF2B5EF4-FFF2-40B4-BE49-F238E27FC236}">
                <a16:creationId xmlns:a16="http://schemas.microsoft.com/office/drawing/2014/main" id="{48B86DF7-C3AD-4D01-8CEB-05D73CD614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337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42A1582C-2251-455E-A23F-ABE9AD81A268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48" name="Text Box 2">
            <a:extLst>
              <a:ext uri="{FF2B5EF4-FFF2-40B4-BE49-F238E27FC236}">
                <a16:creationId xmlns:a16="http://schemas.microsoft.com/office/drawing/2014/main" id="{42AA8778-6278-4844-AC20-AA3F6F479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369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94BAEDA5-AF1A-40E1-B1A2-40FE27BBB368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49" name="Text Box 3">
            <a:extLst>
              <a:ext uri="{FF2B5EF4-FFF2-40B4-BE49-F238E27FC236}">
                <a16:creationId xmlns:a16="http://schemas.microsoft.com/office/drawing/2014/main" id="{7EB49B3B-B21B-42B7-B2A1-D46D0F033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670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983EC9D7-AEC9-42AE-A50C-4F8772AE92EC}" type="slidenum">
              <a:rPr lang="en-US" altLang="en-US" sz="1400">
                <a:ea typeface="DejaVu Sans"/>
                <a:cs typeface="DejaVu Sans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50" name="Text Box 4">
            <a:extLst>
              <a:ext uri="{FF2B5EF4-FFF2-40B4-BE49-F238E27FC236}">
                <a16:creationId xmlns:a16="http://schemas.microsoft.com/office/drawing/2014/main" id="{06522075-12D4-4B6F-AC74-12FE0D2C6D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01CFBF9D-5427-4564-B4D7-61B7D8D63DAE}" type="slidenum">
              <a:rPr lang="en-US" altLang="en-US" sz="1400">
                <a:ea typeface="DejaVu Sans"/>
                <a:cs typeface="DejaVu Sans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51" name="Rectangle 5">
            <a:extLst>
              <a:ext uri="{FF2B5EF4-FFF2-40B4-BE49-F238E27FC236}">
                <a16:creationId xmlns:a16="http://schemas.microsoft.com/office/drawing/2014/main" id="{A454BF1F-D840-480B-9B97-5053074515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3188" y="763588"/>
            <a:ext cx="5026025" cy="37703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52" name="Text Box 6">
            <a:extLst>
              <a:ext uri="{FF2B5EF4-FFF2-40B4-BE49-F238E27FC236}">
                <a16:creationId xmlns:a16="http://schemas.microsoft.com/office/drawing/2014/main" id="{2B884D25-A736-49D1-ACD2-29AFEB725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18844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0ABD9A8-DE48-422C-8E57-6F2404E5148C}" type="slidenum">
              <a:rPr lang="en-US" altLang="en-US" sz="1400" smtClean="0">
                <a:ea typeface="DejaVu Sans"/>
                <a:cs typeface="DejaVu Sans"/>
              </a:rPr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25812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07809BF7-9A88-4A93-B147-43BD3FCE9C10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21508" name="Text Box 2"/>
          <p:cNvSpPr txBox="1">
            <a:spLocks noChangeArrowheads="1"/>
          </p:cNvSpPr>
          <p:nvPr/>
        </p:nvSpPr>
        <p:spPr bwMode="auto">
          <a:xfrm>
            <a:off x="4398963" y="9555163"/>
            <a:ext cx="33337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1494D893-022B-4431-89D0-DF365EDCCC16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21509" name="Text Box 3"/>
          <p:cNvSpPr txBox="1">
            <a:spLocks noChangeArrowheads="1"/>
          </p:cNvSpPr>
          <p:nvPr/>
        </p:nvSpPr>
        <p:spPr bwMode="auto">
          <a:xfrm>
            <a:off x="4398963" y="9555163"/>
            <a:ext cx="33369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4FA1C3FD-0A11-4FC0-AA65-B6145CD3ADAA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21510" name="Text Box 4"/>
          <p:cNvSpPr txBox="1">
            <a:spLocks noChangeArrowheads="1"/>
          </p:cNvSpPr>
          <p:nvPr/>
        </p:nvSpPr>
        <p:spPr bwMode="auto">
          <a:xfrm>
            <a:off x="4398963" y="9555163"/>
            <a:ext cx="3348037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6B2F065E-7163-476B-8FA2-BEF3A1D8F30F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4398963" y="9555163"/>
            <a:ext cx="33670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6F42CB16-98B5-486A-B62A-C1A3C7947FBB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21512" name="Text Box 6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92052EB5-5292-4432-9B11-3AF82AD43E22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21513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4" name="Text Box 8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26829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0D40A94-F08D-4CD4-B29F-E34BE6CEA4DC}" type="slidenum">
              <a:rPr lang="en-US" altLang="en-US" sz="1400" smtClean="0">
                <a:ea typeface="DejaVu Sans"/>
                <a:cs typeface="DejaVu Sans"/>
              </a:rPr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1536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337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7112A648-30BA-4405-A15D-D820356621FC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15364" name="Text Box 2"/>
          <p:cNvSpPr txBox="1">
            <a:spLocks noChangeArrowheads="1"/>
          </p:cNvSpPr>
          <p:nvPr/>
        </p:nvSpPr>
        <p:spPr bwMode="auto">
          <a:xfrm>
            <a:off x="4398963" y="9555163"/>
            <a:ext cx="33670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BC2E6FDE-E650-4FCA-924B-1FF30E1E55A2}" type="slidenum">
              <a:rPr lang="en-US" altLang="en-US" sz="1400"/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en-US" sz="1400"/>
          </a:p>
        </p:txBody>
      </p:sp>
      <p:sp>
        <p:nvSpPr>
          <p:cNvPr id="15365" name="Text Box 3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1E64C6FB-87A0-42BB-B506-B42340131B1B}" type="slidenum">
              <a:rPr lang="en-US" altLang="en-US" sz="1400"/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en-US" sz="1400"/>
          </a:p>
        </p:txBody>
      </p:sp>
      <p:sp>
        <p:nvSpPr>
          <p:cNvPr id="1536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3188" y="763588"/>
            <a:ext cx="5026025" cy="37703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7" name="Text Box 5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14109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0D40A94-F08D-4CD4-B29F-E34BE6CEA4DC}" type="slidenum">
              <a:rPr lang="en-US" altLang="en-US" sz="1400" smtClean="0">
                <a:ea typeface="DejaVu Sans"/>
                <a:cs typeface="DejaVu Sans"/>
              </a:rPr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1536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337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7112A648-30BA-4405-A15D-D820356621FC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15364" name="Text Box 2"/>
          <p:cNvSpPr txBox="1">
            <a:spLocks noChangeArrowheads="1"/>
          </p:cNvSpPr>
          <p:nvPr/>
        </p:nvSpPr>
        <p:spPr bwMode="auto">
          <a:xfrm>
            <a:off x="4398963" y="9555163"/>
            <a:ext cx="33670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BC2E6FDE-E650-4FCA-924B-1FF30E1E55A2}" type="slidenum">
              <a:rPr lang="en-US" altLang="en-US" sz="1400"/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altLang="en-US" sz="1400"/>
          </a:p>
        </p:txBody>
      </p:sp>
      <p:sp>
        <p:nvSpPr>
          <p:cNvPr id="15365" name="Text Box 3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1E64C6FB-87A0-42BB-B506-B42340131B1B}" type="slidenum">
              <a:rPr lang="en-US" altLang="en-US" sz="1400"/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altLang="en-US" sz="1400"/>
          </a:p>
        </p:txBody>
      </p:sp>
      <p:sp>
        <p:nvSpPr>
          <p:cNvPr id="1536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3188" y="763588"/>
            <a:ext cx="5026025" cy="37703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7" name="Text Box 5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67554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5">
            <a:extLst>
              <a:ext uri="{FF2B5EF4-FFF2-40B4-BE49-F238E27FC236}">
                <a16:creationId xmlns:a16="http://schemas.microsoft.com/office/drawing/2014/main" id="{A9B1B824-D4A1-4026-BE24-B25A0B57289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5D583C2-F076-4CB7-9977-4DA12BA792F6}" type="slidenum">
              <a:rPr lang="en-US" altLang="en-US" sz="1400" smtClean="0">
                <a:ea typeface="DejaVu Sans"/>
                <a:cs typeface="DejaVu Sans"/>
              </a:rPr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47" name="Text Box 1">
            <a:extLst>
              <a:ext uri="{FF2B5EF4-FFF2-40B4-BE49-F238E27FC236}">
                <a16:creationId xmlns:a16="http://schemas.microsoft.com/office/drawing/2014/main" id="{48B86DF7-C3AD-4D01-8CEB-05D73CD614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337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42A1582C-2251-455E-A23F-ABE9AD81A268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48" name="Text Box 2">
            <a:extLst>
              <a:ext uri="{FF2B5EF4-FFF2-40B4-BE49-F238E27FC236}">
                <a16:creationId xmlns:a16="http://schemas.microsoft.com/office/drawing/2014/main" id="{42AA8778-6278-4844-AC20-AA3F6F479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369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94BAEDA5-AF1A-40E1-B1A2-40FE27BBB368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49" name="Text Box 3">
            <a:extLst>
              <a:ext uri="{FF2B5EF4-FFF2-40B4-BE49-F238E27FC236}">
                <a16:creationId xmlns:a16="http://schemas.microsoft.com/office/drawing/2014/main" id="{7EB49B3B-B21B-42B7-B2A1-D46D0F033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670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983EC9D7-AEC9-42AE-A50C-4F8772AE92EC}" type="slidenum">
              <a:rPr lang="en-US" altLang="en-US" sz="1400">
                <a:ea typeface="DejaVu Sans"/>
                <a:cs typeface="DejaVu Sans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50" name="Text Box 4">
            <a:extLst>
              <a:ext uri="{FF2B5EF4-FFF2-40B4-BE49-F238E27FC236}">
                <a16:creationId xmlns:a16="http://schemas.microsoft.com/office/drawing/2014/main" id="{06522075-12D4-4B6F-AC74-12FE0D2C6D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01CFBF9D-5427-4564-B4D7-61B7D8D63DAE}" type="slidenum">
              <a:rPr lang="en-US" altLang="en-US" sz="1400">
                <a:ea typeface="DejaVu Sans"/>
                <a:cs typeface="DejaVu Sans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51" name="Rectangle 5">
            <a:extLst>
              <a:ext uri="{FF2B5EF4-FFF2-40B4-BE49-F238E27FC236}">
                <a16:creationId xmlns:a16="http://schemas.microsoft.com/office/drawing/2014/main" id="{A454BF1F-D840-480B-9B97-5053074515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3188" y="763588"/>
            <a:ext cx="5026025" cy="37703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52" name="Text Box 6">
            <a:extLst>
              <a:ext uri="{FF2B5EF4-FFF2-40B4-BE49-F238E27FC236}">
                <a16:creationId xmlns:a16="http://schemas.microsoft.com/office/drawing/2014/main" id="{2B884D25-A736-49D1-ACD2-29AFEB725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44366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5">
            <a:extLst>
              <a:ext uri="{FF2B5EF4-FFF2-40B4-BE49-F238E27FC236}">
                <a16:creationId xmlns:a16="http://schemas.microsoft.com/office/drawing/2014/main" id="{A9B1B824-D4A1-4026-BE24-B25A0B57289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5D583C2-F076-4CB7-9977-4DA12BA792F6}" type="slidenum">
              <a:rPr lang="en-US" altLang="en-US" sz="1400" smtClean="0">
                <a:ea typeface="DejaVu Sans"/>
                <a:cs typeface="DejaVu Sans"/>
              </a:rPr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47" name="Text Box 1">
            <a:extLst>
              <a:ext uri="{FF2B5EF4-FFF2-40B4-BE49-F238E27FC236}">
                <a16:creationId xmlns:a16="http://schemas.microsoft.com/office/drawing/2014/main" id="{48B86DF7-C3AD-4D01-8CEB-05D73CD614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337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42A1582C-2251-455E-A23F-ABE9AD81A268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48" name="Text Box 2">
            <a:extLst>
              <a:ext uri="{FF2B5EF4-FFF2-40B4-BE49-F238E27FC236}">
                <a16:creationId xmlns:a16="http://schemas.microsoft.com/office/drawing/2014/main" id="{42AA8778-6278-4844-AC20-AA3F6F479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369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94BAEDA5-AF1A-40E1-B1A2-40FE27BBB368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49" name="Text Box 3">
            <a:extLst>
              <a:ext uri="{FF2B5EF4-FFF2-40B4-BE49-F238E27FC236}">
                <a16:creationId xmlns:a16="http://schemas.microsoft.com/office/drawing/2014/main" id="{7EB49B3B-B21B-42B7-B2A1-D46D0F033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670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983EC9D7-AEC9-42AE-A50C-4F8772AE92EC}" type="slidenum">
              <a:rPr lang="en-US" altLang="en-US" sz="1400">
                <a:ea typeface="DejaVu Sans"/>
                <a:cs typeface="DejaVu Sans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50" name="Text Box 4">
            <a:extLst>
              <a:ext uri="{FF2B5EF4-FFF2-40B4-BE49-F238E27FC236}">
                <a16:creationId xmlns:a16="http://schemas.microsoft.com/office/drawing/2014/main" id="{06522075-12D4-4B6F-AC74-12FE0D2C6D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01CFBF9D-5427-4564-B4D7-61B7D8D63DAE}" type="slidenum">
              <a:rPr lang="en-US" altLang="en-US" sz="1400">
                <a:ea typeface="DejaVu Sans"/>
                <a:cs typeface="DejaVu Sans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31751" name="Rectangle 5">
            <a:extLst>
              <a:ext uri="{FF2B5EF4-FFF2-40B4-BE49-F238E27FC236}">
                <a16:creationId xmlns:a16="http://schemas.microsoft.com/office/drawing/2014/main" id="{A454BF1F-D840-480B-9B97-5053074515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3188" y="763588"/>
            <a:ext cx="5026025" cy="37703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52" name="Text Box 6">
            <a:extLst>
              <a:ext uri="{FF2B5EF4-FFF2-40B4-BE49-F238E27FC236}">
                <a16:creationId xmlns:a16="http://schemas.microsoft.com/office/drawing/2014/main" id="{2B884D25-A736-49D1-ACD2-29AFEB725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4892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0ABD9A8-DE48-422C-8E57-6F2404E5148C}" type="slidenum">
              <a:rPr lang="en-US" altLang="en-US" sz="1400" smtClean="0">
                <a:ea typeface="DejaVu Sans"/>
                <a:cs typeface="DejaVu Sans"/>
              </a:rPr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25812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07809BF7-9A88-4A93-B147-43BD3FCE9C10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08" name="Text Box 2"/>
          <p:cNvSpPr txBox="1">
            <a:spLocks noChangeArrowheads="1"/>
          </p:cNvSpPr>
          <p:nvPr/>
        </p:nvSpPr>
        <p:spPr bwMode="auto">
          <a:xfrm>
            <a:off x="4398963" y="9555163"/>
            <a:ext cx="33337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1494D893-022B-4431-89D0-DF365EDCCC16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09" name="Text Box 3"/>
          <p:cNvSpPr txBox="1">
            <a:spLocks noChangeArrowheads="1"/>
          </p:cNvSpPr>
          <p:nvPr/>
        </p:nvSpPr>
        <p:spPr bwMode="auto">
          <a:xfrm>
            <a:off x="4398963" y="9555163"/>
            <a:ext cx="33369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4FA1C3FD-0A11-4FC0-AA65-B6145CD3ADAA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0" name="Text Box 4"/>
          <p:cNvSpPr txBox="1">
            <a:spLocks noChangeArrowheads="1"/>
          </p:cNvSpPr>
          <p:nvPr/>
        </p:nvSpPr>
        <p:spPr bwMode="auto">
          <a:xfrm>
            <a:off x="4398963" y="9555163"/>
            <a:ext cx="3348037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6B2F065E-7163-476B-8FA2-BEF3A1D8F30F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4398963" y="9555163"/>
            <a:ext cx="33670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6F42CB16-98B5-486A-B62A-C1A3C7947FBB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2" name="Text Box 6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92052EB5-5292-4432-9B11-3AF82AD43E22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3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4" name="Text Box 8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890535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0D40A94-F08D-4CD4-B29F-E34BE6CEA4DC}" type="slidenum">
              <a:rPr lang="en-US" altLang="en-US" sz="1400" smtClean="0">
                <a:ea typeface="DejaVu Sans"/>
                <a:cs typeface="DejaVu Sans"/>
              </a:rPr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1536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337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7112A648-30BA-4405-A15D-D820356621FC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15364" name="Text Box 2"/>
          <p:cNvSpPr txBox="1">
            <a:spLocks noChangeArrowheads="1"/>
          </p:cNvSpPr>
          <p:nvPr/>
        </p:nvSpPr>
        <p:spPr bwMode="auto">
          <a:xfrm>
            <a:off x="4398963" y="9555163"/>
            <a:ext cx="33670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BC2E6FDE-E650-4FCA-924B-1FF30E1E55A2}" type="slidenum">
              <a:rPr lang="en-US" altLang="en-US" sz="1400"/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en-US" sz="1400"/>
          </a:p>
        </p:txBody>
      </p:sp>
      <p:sp>
        <p:nvSpPr>
          <p:cNvPr id="15365" name="Text Box 3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1E64C6FB-87A0-42BB-B506-B42340131B1B}" type="slidenum">
              <a:rPr lang="en-US" altLang="en-US" sz="1400"/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en-US" sz="1400"/>
          </a:p>
        </p:txBody>
      </p:sp>
      <p:sp>
        <p:nvSpPr>
          <p:cNvPr id="1536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3188" y="763588"/>
            <a:ext cx="5026025" cy="37703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7" name="Text Box 5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37154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4">
            <a:extLst>
              <a:ext uri="{FF2B5EF4-FFF2-40B4-BE49-F238E27FC236}">
                <a16:creationId xmlns:a16="http://schemas.microsoft.com/office/drawing/2014/main" id="{94D366A9-5676-484E-86F1-628BB58E2EC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8A2F6453-7422-453B-BCC0-535F698309D7}" type="slidenum">
              <a:rPr lang="en-US" altLang="en-US"/>
              <a:pPr>
                <a:defRPr/>
              </a:pPr>
              <a:t>32</a:t>
            </a:fld>
            <a:endParaRPr lang="en-US" altLang="en-US"/>
          </a:p>
        </p:txBody>
      </p:sp>
      <p:sp>
        <p:nvSpPr>
          <p:cNvPr id="39939" name="Text Box 1">
            <a:extLst>
              <a:ext uri="{FF2B5EF4-FFF2-40B4-BE49-F238E27FC236}">
                <a16:creationId xmlns:a16="http://schemas.microsoft.com/office/drawing/2014/main" id="{FCD77EFC-97A4-473B-8D7F-9D06C3028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337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 algn="r" eaLnBrk="1">
              <a:lnSpc>
                <a:spcPct val="93000"/>
              </a:lnSpc>
            </a:pPr>
            <a:fld id="{7F0F0636-73EB-4EAB-A96A-45339E8AD174}" type="slidenum">
              <a:rPr lang="en-US" altLang="en-US" sz="140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DejaVu Sans"/>
              </a:rPr>
              <a:pPr algn="r" eaLnBrk="1">
                <a:lnSpc>
                  <a:spcPct val="93000"/>
                </a:lnSpc>
              </a:pPr>
              <a:t>32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  <a:ea typeface="DejaVu Sans"/>
              <a:cs typeface="DejaVu Sans"/>
            </a:endParaRPr>
          </a:p>
        </p:txBody>
      </p:sp>
      <p:sp>
        <p:nvSpPr>
          <p:cNvPr id="39940" name="Text Box 2">
            <a:extLst>
              <a:ext uri="{FF2B5EF4-FFF2-40B4-BE49-F238E27FC236}">
                <a16:creationId xmlns:a16="http://schemas.microsoft.com/office/drawing/2014/main" id="{24BAB148-293C-4B75-ABD1-456A2B2DF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369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 algn="r" eaLnBrk="1">
              <a:lnSpc>
                <a:spcPct val="93000"/>
              </a:lnSpc>
            </a:pPr>
            <a:fld id="{AEA99759-B7D1-4B00-90A6-A74E6768A6DA}" type="slidenum">
              <a:rPr lang="en-US" altLang="en-US" sz="140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DejaVu Sans"/>
              </a:rPr>
              <a:pPr algn="r" eaLnBrk="1">
                <a:lnSpc>
                  <a:spcPct val="93000"/>
                </a:lnSpc>
              </a:pPr>
              <a:t>32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  <a:ea typeface="DejaVu Sans"/>
              <a:cs typeface="DejaVu Sans"/>
            </a:endParaRPr>
          </a:p>
        </p:txBody>
      </p:sp>
      <p:sp>
        <p:nvSpPr>
          <p:cNvPr id="39941" name="Text Box 3">
            <a:extLst>
              <a:ext uri="{FF2B5EF4-FFF2-40B4-BE49-F238E27FC236}">
                <a16:creationId xmlns:a16="http://schemas.microsoft.com/office/drawing/2014/main" id="{2EA6133B-FE98-4A8E-A3E4-8A3F46669F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48037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 algn="r" eaLnBrk="1">
              <a:lnSpc>
                <a:spcPct val="93000"/>
              </a:lnSpc>
            </a:pPr>
            <a:fld id="{43DC4BD6-E89E-49FB-B158-C28EF99390AE}" type="slidenum">
              <a:rPr lang="en-US" altLang="en-US" sz="140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DejaVu Sans"/>
              </a:rPr>
              <a:pPr algn="r" eaLnBrk="1">
                <a:lnSpc>
                  <a:spcPct val="93000"/>
                </a:lnSpc>
              </a:pPr>
              <a:t>32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  <a:ea typeface="DejaVu Sans"/>
              <a:cs typeface="DejaVu Sans"/>
            </a:endParaRPr>
          </a:p>
        </p:txBody>
      </p:sp>
      <p:sp>
        <p:nvSpPr>
          <p:cNvPr id="39942" name="Text Box 4">
            <a:extLst>
              <a:ext uri="{FF2B5EF4-FFF2-40B4-BE49-F238E27FC236}">
                <a16:creationId xmlns:a16="http://schemas.microsoft.com/office/drawing/2014/main" id="{4F642DFF-81BC-452B-AA20-3890F7BEAA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670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 algn="r" eaLnBrk="1">
              <a:lnSpc>
                <a:spcPct val="93000"/>
              </a:lnSpc>
            </a:pPr>
            <a:fld id="{D542CE09-AC33-420A-8E0F-E71055C404F6}" type="slidenum">
              <a:rPr lang="en-US" altLang="en-US" sz="140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DejaVu Sans"/>
              </a:rPr>
              <a:pPr algn="r" eaLnBrk="1">
                <a:lnSpc>
                  <a:spcPct val="93000"/>
                </a:lnSpc>
              </a:pPr>
              <a:t>32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  <a:ea typeface="DejaVu Sans"/>
              <a:cs typeface="DejaVu Sans"/>
            </a:endParaRPr>
          </a:p>
        </p:txBody>
      </p:sp>
      <p:sp>
        <p:nvSpPr>
          <p:cNvPr id="39943" name="Text Box 5">
            <a:extLst>
              <a:ext uri="{FF2B5EF4-FFF2-40B4-BE49-F238E27FC236}">
                <a16:creationId xmlns:a16="http://schemas.microsoft.com/office/drawing/2014/main" id="{C81FDB01-112A-41AA-AC9B-E55303A7CB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 algn="r" eaLnBrk="1">
              <a:lnSpc>
                <a:spcPct val="93000"/>
              </a:lnSpc>
            </a:pPr>
            <a:fld id="{7A04F5DC-4A03-40C7-8CAE-1C0558310A19}" type="slidenum">
              <a:rPr lang="en-US" altLang="en-US" sz="140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DejaVu Sans"/>
              </a:rPr>
              <a:pPr algn="r" eaLnBrk="1">
                <a:lnSpc>
                  <a:spcPct val="93000"/>
                </a:lnSpc>
              </a:pPr>
              <a:t>32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  <a:ea typeface="DejaVu Sans"/>
              <a:cs typeface="DejaVu Sans"/>
            </a:endParaRPr>
          </a:p>
        </p:txBody>
      </p:sp>
      <p:sp>
        <p:nvSpPr>
          <p:cNvPr id="39944" name="Rectangle 6">
            <a:extLst>
              <a:ext uri="{FF2B5EF4-FFF2-40B4-BE49-F238E27FC236}">
                <a16:creationId xmlns:a16="http://schemas.microsoft.com/office/drawing/2014/main" id="{C89D9DA9-21CF-440B-97B1-6348470AA7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45" name="Text Box 7">
            <a:extLst>
              <a:ext uri="{FF2B5EF4-FFF2-40B4-BE49-F238E27FC236}">
                <a16:creationId xmlns:a16="http://schemas.microsoft.com/office/drawing/2014/main" id="{9A13762F-8E62-4276-955D-72A5CA7C2D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8422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0ABD9A8-DE48-422C-8E57-6F2404E5148C}" type="slidenum">
              <a:rPr lang="en-US" altLang="en-US" sz="1400" smtClean="0">
                <a:ea typeface="DejaVu Sans"/>
                <a:cs typeface="DejaVu Sans"/>
              </a:rPr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25812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07809BF7-9A88-4A93-B147-43BD3FCE9C10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08" name="Text Box 2"/>
          <p:cNvSpPr txBox="1">
            <a:spLocks noChangeArrowheads="1"/>
          </p:cNvSpPr>
          <p:nvPr/>
        </p:nvSpPr>
        <p:spPr bwMode="auto">
          <a:xfrm>
            <a:off x="4398963" y="9555163"/>
            <a:ext cx="33337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1494D893-022B-4431-89D0-DF365EDCCC16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09" name="Text Box 3"/>
          <p:cNvSpPr txBox="1">
            <a:spLocks noChangeArrowheads="1"/>
          </p:cNvSpPr>
          <p:nvPr/>
        </p:nvSpPr>
        <p:spPr bwMode="auto">
          <a:xfrm>
            <a:off x="4398963" y="9555163"/>
            <a:ext cx="33369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4FA1C3FD-0A11-4FC0-AA65-B6145CD3ADAA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0" name="Text Box 4"/>
          <p:cNvSpPr txBox="1">
            <a:spLocks noChangeArrowheads="1"/>
          </p:cNvSpPr>
          <p:nvPr/>
        </p:nvSpPr>
        <p:spPr bwMode="auto">
          <a:xfrm>
            <a:off x="4398963" y="9555163"/>
            <a:ext cx="3348037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6B2F065E-7163-476B-8FA2-BEF3A1D8F30F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4398963" y="9555163"/>
            <a:ext cx="33670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6F42CB16-98B5-486A-B62A-C1A3C7947FBB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2" name="Text Box 6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92052EB5-5292-4432-9B11-3AF82AD43E22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3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4" name="Text Box 8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53226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0ABD9A8-DE48-422C-8E57-6F2404E5148C}" type="slidenum">
              <a:rPr lang="en-US" altLang="en-US" sz="1400" smtClean="0">
                <a:ea typeface="DejaVu Sans"/>
                <a:cs typeface="DejaVu Sans"/>
              </a:rPr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25812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07809BF7-9A88-4A93-B147-43BD3FCE9C10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08" name="Text Box 2"/>
          <p:cNvSpPr txBox="1">
            <a:spLocks noChangeArrowheads="1"/>
          </p:cNvSpPr>
          <p:nvPr/>
        </p:nvSpPr>
        <p:spPr bwMode="auto">
          <a:xfrm>
            <a:off x="4398963" y="9555163"/>
            <a:ext cx="33337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1494D893-022B-4431-89D0-DF365EDCCC16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09" name="Text Box 3"/>
          <p:cNvSpPr txBox="1">
            <a:spLocks noChangeArrowheads="1"/>
          </p:cNvSpPr>
          <p:nvPr/>
        </p:nvSpPr>
        <p:spPr bwMode="auto">
          <a:xfrm>
            <a:off x="4398963" y="9555163"/>
            <a:ext cx="33369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4FA1C3FD-0A11-4FC0-AA65-B6145CD3ADAA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0" name="Text Box 4"/>
          <p:cNvSpPr txBox="1">
            <a:spLocks noChangeArrowheads="1"/>
          </p:cNvSpPr>
          <p:nvPr/>
        </p:nvSpPr>
        <p:spPr bwMode="auto">
          <a:xfrm>
            <a:off x="4398963" y="9555163"/>
            <a:ext cx="3348037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6B2F065E-7163-476B-8FA2-BEF3A1D8F30F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4398963" y="9555163"/>
            <a:ext cx="33670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6F42CB16-98B5-486A-B62A-C1A3C7947FBB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2" name="Text Box 6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92052EB5-5292-4432-9B11-3AF82AD43E22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3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4" name="Text Box 8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18483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0ABD9A8-DE48-422C-8E57-6F2404E5148C}" type="slidenum">
              <a:rPr lang="en-US" altLang="en-US" sz="1400" smtClean="0">
                <a:ea typeface="DejaVu Sans"/>
                <a:cs typeface="DejaVu Sans"/>
              </a:rPr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25812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07809BF7-9A88-4A93-B147-43BD3FCE9C10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08" name="Text Box 2"/>
          <p:cNvSpPr txBox="1">
            <a:spLocks noChangeArrowheads="1"/>
          </p:cNvSpPr>
          <p:nvPr/>
        </p:nvSpPr>
        <p:spPr bwMode="auto">
          <a:xfrm>
            <a:off x="4398963" y="9555163"/>
            <a:ext cx="33337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1494D893-022B-4431-89D0-DF365EDCCC16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09" name="Text Box 3"/>
          <p:cNvSpPr txBox="1">
            <a:spLocks noChangeArrowheads="1"/>
          </p:cNvSpPr>
          <p:nvPr/>
        </p:nvSpPr>
        <p:spPr bwMode="auto">
          <a:xfrm>
            <a:off x="4398963" y="9555163"/>
            <a:ext cx="33369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4FA1C3FD-0A11-4FC0-AA65-B6145CD3ADAA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0" name="Text Box 4"/>
          <p:cNvSpPr txBox="1">
            <a:spLocks noChangeArrowheads="1"/>
          </p:cNvSpPr>
          <p:nvPr/>
        </p:nvSpPr>
        <p:spPr bwMode="auto">
          <a:xfrm>
            <a:off x="4398963" y="9555163"/>
            <a:ext cx="3348037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6B2F065E-7163-476B-8FA2-BEF3A1D8F30F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4398963" y="9555163"/>
            <a:ext cx="33670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6F42CB16-98B5-486A-B62A-C1A3C7947FBB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2" name="Text Box 6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92052EB5-5292-4432-9B11-3AF82AD43E22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3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4" name="Text Box 8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0474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0ABD9A8-DE48-422C-8E57-6F2404E5148C}" type="slidenum">
              <a:rPr lang="en-US" altLang="en-US" sz="1400" smtClean="0">
                <a:ea typeface="DejaVu Sans"/>
                <a:cs typeface="DejaVu Sans"/>
              </a:rPr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25812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07809BF7-9A88-4A93-B147-43BD3FCE9C10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08" name="Text Box 2"/>
          <p:cNvSpPr txBox="1">
            <a:spLocks noChangeArrowheads="1"/>
          </p:cNvSpPr>
          <p:nvPr/>
        </p:nvSpPr>
        <p:spPr bwMode="auto">
          <a:xfrm>
            <a:off x="4398963" y="9555163"/>
            <a:ext cx="33337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1494D893-022B-4431-89D0-DF365EDCCC16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09" name="Text Box 3"/>
          <p:cNvSpPr txBox="1">
            <a:spLocks noChangeArrowheads="1"/>
          </p:cNvSpPr>
          <p:nvPr/>
        </p:nvSpPr>
        <p:spPr bwMode="auto">
          <a:xfrm>
            <a:off x="4398963" y="9555163"/>
            <a:ext cx="33369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4FA1C3FD-0A11-4FC0-AA65-B6145CD3ADAA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0" name="Text Box 4"/>
          <p:cNvSpPr txBox="1">
            <a:spLocks noChangeArrowheads="1"/>
          </p:cNvSpPr>
          <p:nvPr/>
        </p:nvSpPr>
        <p:spPr bwMode="auto">
          <a:xfrm>
            <a:off x="4398963" y="9555163"/>
            <a:ext cx="3348037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6B2F065E-7163-476B-8FA2-BEF3A1D8F30F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4398963" y="9555163"/>
            <a:ext cx="33670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6F42CB16-98B5-486A-B62A-C1A3C7947FBB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2" name="Text Box 6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92052EB5-5292-4432-9B11-3AF82AD43E22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 sz="1400" dirty="0">
              <a:ea typeface="DejaVu Sans"/>
              <a:cs typeface="DejaVu Sans"/>
            </a:endParaRPr>
          </a:p>
        </p:txBody>
      </p:sp>
      <p:sp>
        <p:nvSpPr>
          <p:cNvPr id="21513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4" name="Text Box 8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4349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0D40A94-F08D-4CD4-B29F-E34BE6CEA4DC}" type="slidenum">
              <a:rPr lang="en-US" altLang="en-US" sz="1400" smtClean="0">
                <a:ea typeface="DejaVu Sans"/>
                <a:cs typeface="DejaVu Sans"/>
              </a:rPr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1536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337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7112A648-30BA-4405-A15D-D820356621FC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15364" name="Text Box 2"/>
          <p:cNvSpPr txBox="1">
            <a:spLocks noChangeArrowheads="1"/>
          </p:cNvSpPr>
          <p:nvPr/>
        </p:nvSpPr>
        <p:spPr bwMode="auto">
          <a:xfrm>
            <a:off x="4398963" y="9555163"/>
            <a:ext cx="33670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BC2E6FDE-E650-4FCA-924B-1FF30E1E55A2}" type="slidenum">
              <a:rPr lang="en-US" altLang="en-US" sz="1400"/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 sz="1400"/>
          </a:p>
        </p:txBody>
      </p:sp>
      <p:sp>
        <p:nvSpPr>
          <p:cNvPr id="15365" name="Text Box 3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1E64C6FB-87A0-42BB-B506-B42340131B1B}" type="slidenum">
              <a:rPr lang="en-US" altLang="en-US" sz="1400"/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 sz="1400"/>
          </a:p>
        </p:txBody>
      </p:sp>
      <p:sp>
        <p:nvSpPr>
          <p:cNvPr id="1536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3188" y="763588"/>
            <a:ext cx="5026025" cy="37703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7" name="Text Box 5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7885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0D40A94-F08D-4CD4-B29F-E34BE6CEA4DC}" type="slidenum">
              <a:rPr lang="en-US" altLang="en-US" sz="1400" smtClean="0">
                <a:ea typeface="DejaVu Sans"/>
                <a:cs typeface="DejaVu Sans"/>
              </a:rPr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1536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337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7112A648-30BA-4405-A15D-D820356621FC}" type="slidenum">
              <a:rPr lang="en-US" altLang="en-US" sz="1400">
                <a:ea typeface="DejaVu Sans"/>
                <a:cs typeface="DejaVu Sans"/>
              </a:rPr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 sz="1400">
              <a:ea typeface="DejaVu Sans"/>
              <a:cs typeface="DejaVu Sans"/>
            </a:endParaRPr>
          </a:p>
        </p:txBody>
      </p:sp>
      <p:sp>
        <p:nvSpPr>
          <p:cNvPr id="15364" name="Text Box 2"/>
          <p:cNvSpPr txBox="1">
            <a:spLocks noChangeArrowheads="1"/>
          </p:cNvSpPr>
          <p:nvPr/>
        </p:nvSpPr>
        <p:spPr bwMode="auto">
          <a:xfrm>
            <a:off x="4398963" y="9555163"/>
            <a:ext cx="33670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BC2E6FDE-E650-4FCA-924B-1FF30E1E55A2}" type="slidenum">
              <a:rPr lang="en-US" altLang="en-US" sz="1400"/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 sz="1400"/>
          </a:p>
        </p:txBody>
      </p:sp>
      <p:sp>
        <p:nvSpPr>
          <p:cNvPr id="15365" name="Text Box 3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1E64C6FB-87A0-42BB-B506-B42340131B1B}" type="slidenum">
              <a:rPr lang="en-US" altLang="en-US" sz="1400"/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 sz="1400"/>
          </a:p>
        </p:txBody>
      </p:sp>
      <p:sp>
        <p:nvSpPr>
          <p:cNvPr id="1536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3188" y="763588"/>
            <a:ext cx="5026025" cy="37703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7" name="Text Box 5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4955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TitleSlide_0605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FermiLogo_RGB_NALBlu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0" y="1149350"/>
            <a:ext cx="326707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806450" y="3559283"/>
            <a:ext cx="7526338" cy="1139271"/>
          </a:xfrm>
          <a:prstGeom prst="rect">
            <a:avLst/>
          </a:prstGeom>
        </p:spPr>
        <p:txBody>
          <a:bodyPr wrap="square" lIns="0" tIns="0" rIns="0" bIns="0" anchor="t"/>
          <a:lstStyle>
            <a:lvl1pPr algn="l">
              <a:defRPr sz="3200" b="1" i="0" baseline="0">
                <a:solidFill>
                  <a:srgbClr val="004C97"/>
                </a:solidFill>
                <a:latin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806450" y="4841093"/>
            <a:ext cx="7526338" cy="148995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20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00798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: Comparis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half" idx="13"/>
          </p:nvPr>
        </p:nvSpPr>
        <p:spPr>
          <a:xfrm>
            <a:off x="228601" y="355192"/>
            <a:ext cx="4206240" cy="4250146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rgbClr val="505050"/>
                </a:solidFill>
              </a:defRPr>
            </a:lvl1pPr>
            <a:lvl2pPr>
              <a:defRPr sz="2200">
                <a:solidFill>
                  <a:srgbClr val="505050"/>
                </a:solidFill>
              </a:defRPr>
            </a:lvl2pPr>
            <a:lvl3pPr>
              <a:defRPr sz="2000">
                <a:solidFill>
                  <a:srgbClr val="505050"/>
                </a:solidFill>
              </a:defRPr>
            </a:lvl3pPr>
            <a:lvl4pPr>
              <a:defRPr sz="1800">
                <a:solidFill>
                  <a:srgbClr val="505050"/>
                </a:solidFill>
              </a:defRPr>
            </a:lvl4pPr>
            <a:lvl5pPr marL="2057400" indent="-228600">
              <a:buFont typeface="Arial"/>
              <a:buChar char="•"/>
              <a:defRPr sz="1800">
                <a:solidFill>
                  <a:srgbClr val="50505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5"/>
          </p:nvPr>
        </p:nvSpPr>
        <p:spPr>
          <a:xfrm>
            <a:off x="4709161" y="355192"/>
            <a:ext cx="4206240" cy="4250146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rgbClr val="505050"/>
                </a:solidFill>
              </a:defRPr>
            </a:lvl1pPr>
            <a:lvl2pPr>
              <a:defRPr sz="2200">
                <a:solidFill>
                  <a:srgbClr val="505050"/>
                </a:solidFill>
              </a:defRPr>
            </a:lvl2pPr>
            <a:lvl3pPr>
              <a:defRPr sz="2000">
                <a:solidFill>
                  <a:srgbClr val="505050"/>
                </a:solidFill>
              </a:defRPr>
            </a:lvl3pPr>
            <a:lvl4pPr>
              <a:defRPr sz="1800">
                <a:solidFill>
                  <a:srgbClr val="505050"/>
                </a:solidFill>
              </a:defRPr>
            </a:lvl4pPr>
            <a:lvl5pPr marL="2057400" indent="-228600">
              <a:buFont typeface="Arial"/>
              <a:buChar char="•"/>
              <a:defRPr sz="1800">
                <a:solidFill>
                  <a:srgbClr val="50505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29365" y="4765101"/>
            <a:ext cx="4205476" cy="12658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rgbClr val="50505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9"/>
          </p:nvPr>
        </p:nvSpPr>
        <p:spPr>
          <a:xfrm>
            <a:off x="4709160" y="4765101"/>
            <a:ext cx="4206239" cy="12658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rgbClr val="50505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 sz="1200"/>
            </a:lvl1pPr>
          </a:lstStyle>
          <a:p>
            <a:fld id="{2866E9CA-C242-476E-AC96-726DAD61F4C9}" type="datetime1">
              <a:rPr lang="en-US" altLang="en-US"/>
              <a:pPr/>
              <a:t>2/10/2022</a:t>
            </a:fld>
            <a:endParaRPr lang="en-US" alt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2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 sz="1200" dirty="0" smtClean="0"/>
            </a:lvl1pPr>
          </a:lstStyle>
          <a:p>
            <a:pPr>
              <a:defRPr/>
            </a:pPr>
            <a:r>
              <a:rPr lang="en-US"/>
              <a:t>Presenter | Presentation Title</a:t>
            </a:r>
            <a:endParaRPr lang="en-US" b="1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2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 sz="1200"/>
            </a:lvl1pPr>
          </a:lstStyle>
          <a:p>
            <a:fld id="{2C85A5DC-9CCB-48FE-8FD9-B52B9FD5749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7552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ntent"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664"/>
            <a:ext cx="8686800" cy="641739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40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43046"/>
            <a:ext cx="8672513" cy="4987867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rgbClr val="404040"/>
                </a:solidFill>
              </a:defRPr>
            </a:lvl1pPr>
            <a:lvl2pPr>
              <a:defRPr sz="2200">
                <a:solidFill>
                  <a:srgbClr val="404040"/>
                </a:solidFill>
              </a:defRPr>
            </a:lvl2pPr>
            <a:lvl3pPr>
              <a:defRPr sz="2000">
                <a:solidFill>
                  <a:srgbClr val="404040"/>
                </a:solidFill>
              </a:defRPr>
            </a:lvl3pPr>
            <a:lvl4pPr>
              <a:defRPr sz="1800">
                <a:solidFill>
                  <a:srgbClr val="404040"/>
                </a:solidFill>
              </a:defRPr>
            </a:lvl4pPr>
            <a:lvl5pPr marL="2057400" indent="-228600">
              <a:buFont typeface="Arial"/>
              <a:buChar char="•"/>
              <a:defRPr sz="1800">
                <a:solidFill>
                  <a:srgbClr val="4040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50013" y="6515100"/>
            <a:ext cx="1076325" cy="241300"/>
          </a:xfrm>
        </p:spPr>
        <p:txBody>
          <a:bodyPr/>
          <a:lstStyle>
            <a:lvl1pPr>
              <a:defRPr sz="1200"/>
            </a:lvl1pPr>
          </a:lstStyle>
          <a:p>
            <a:fld id="{50889BEA-2B91-403F-ADA4-053DEE04721E}" type="datetime1">
              <a:rPr lang="en-US" altLang="en-US"/>
              <a:pPr/>
              <a:t>2/10/2022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 dirty="0" smtClean="0">
                <a:solidFill>
                  <a:srgbClr val="004C97"/>
                </a:solidFill>
              </a:defRPr>
            </a:lvl1pPr>
          </a:lstStyle>
          <a:p>
            <a:pPr>
              <a:defRPr/>
            </a:pPr>
            <a:r>
              <a:rPr lang="en-US"/>
              <a:t>Presenter | Presentation Title</a:t>
            </a:r>
            <a:endParaRPr lang="en-US" b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52E9C158-AEF1-41A2-A6CE-6F0BAB305EF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8226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type="body" sz="half" idx="12"/>
          </p:nvPr>
        </p:nvSpPr>
        <p:spPr>
          <a:xfrm>
            <a:off x="229365" y="4765101"/>
            <a:ext cx="4251960" cy="12658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rgbClr val="50505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4654550" y="4765101"/>
            <a:ext cx="4260850" cy="12658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rgbClr val="50505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7"/>
          </p:nvPr>
        </p:nvSpPr>
        <p:spPr>
          <a:xfrm>
            <a:off x="228601" y="1043694"/>
            <a:ext cx="4251324" cy="3568701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rgbClr val="505050"/>
                </a:solidFill>
              </a:defRPr>
            </a:lvl1pPr>
            <a:lvl2pPr>
              <a:defRPr sz="2200">
                <a:solidFill>
                  <a:srgbClr val="505050"/>
                </a:solidFill>
              </a:defRPr>
            </a:lvl2pPr>
            <a:lvl3pPr>
              <a:defRPr sz="2000">
                <a:solidFill>
                  <a:srgbClr val="505050"/>
                </a:solidFill>
              </a:defRPr>
            </a:lvl3pPr>
            <a:lvl4pPr>
              <a:defRPr sz="1800">
                <a:solidFill>
                  <a:srgbClr val="505050"/>
                </a:solidFill>
              </a:defRPr>
            </a:lvl4pPr>
            <a:lvl5pPr marL="2057400" indent="-228600">
              <a:buFont typeface="Arial"/>
              <a:buChar char="•"/>
              <a:defRPr sz="1800">
                <a:solidFill>
                  <a:srgbClr val="50505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8"/>
          </p:nvPr>
        </p:nvSpPr>
        <p:spPr>
          <a:xfrm>
            <a:off x="4654550" y="1043694"/>
            <a:ext cx="4260851" cy="3568701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rgbClr val="505050"/>
                </a:solidFill>
              </a:defRPr>
            </a:lvl1pPr>
            <a:lvl2pPr>
              <a:defRPr sz="2200">
                <a:solidFill>
                  <a:srgbClr val="505050"/>
                </a:solidFill>
              </a:defRPr>
            </a:lvl2pPr>
            <a:lvl3pPr>
              <a:defRPr sz="2000">
                <a:solidFill>
                  <a:srgbClr val="505050"/>
                </a:solidFill>
              </a:defRPr>
            </a:lvl3pPr>
            <a:lvl4pPr>
              <a:defRPr sz="1800">
                <a:solidFill>
                  <a:srgbClr val="505050"/>
                </a:solidFill>
              </a:defRPr>
            </a:lvl4pPr>
            <a:lvl5pPr marL="2057400" indent="-228600">
              <a:buFont typeface="Arial"/>
              <a:buChar char="•"/>
              <a:defRPr sz="1800">
                <a:solidFill>
                  <a:srgbClr val="50505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28600" y="103664"/>
            <a:ext cx="8686800" cy="641739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40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 sz="1200"/>
            </a:lvl1pPr>
          </a:lstStyle>
          <a:p>
            <a:fld id="{6A3537A3-8C6B-43C4-A25C-FC2CE8D9D9BB}" type="datetime1">
              <a:rPr lang="en-US" altLang="en-US"/>
              <a:pPr/>
              <a:t>2/10/2022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sz="1200" dirty="0" smtClean="0"/>
            </a:lvl1pPr>
          </a:lstStyle>
          <a:p>
            <a:pPr>
              <a:defRPr/>
            </a:pPr>
            <a:r>
              <a:rPr lang="en-US"/>
              <a:t>Presenter | Presentation Title</a:t>
            </a:r>
            <a:endParaRPr lang="en-US" b="1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 sz="1200"/>
            </a:lvl1pPr>
          </a:lstStyle>
          <a:p>
            <a:fld id="{47C05DF5-FB48-4D3F-AF82-EC74A689CAC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993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1043693"/>
            <a:ext cx="3027894" cy="499427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rgbClr val="50505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5"/>
          </p:nvPr>
        </p:nvSpPr>
        <p:spPr>
          <a:xfrm>
            <a:off x="3469958" y="1043694"/>
            <a:ext cx="5420360" cy="4994275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rgbClr val="505050"/>
                </a:solidFill>
              </a:defRPr>
            </a:lvl1pPr>
            <a:lvl2pPr>
              <a:defRPr sz="2200">
                <a:solidFill>
                  <a:srgbClr val="505050"/>
                </a:solidFill>
              </a:defRPr>
            </a:lvl2pPr>
            <a:lvl3pPr>
              <a:defRPr sz="2000">
                <a:solidFill>
                  <a:srgbClr val="505050"/>
                </a:solidFill>
              </a:defRPr>
            </a:lvl3pPr>
            <a:lvl4pPr>
              <a:defRPr sz="1800">
                <a:solidFill>
                  <a:srgbClr val="505050"/>
                </a:solidFill>
              </a:defRPr>
            </a:lvl4pPr>
            <a:lvl5pPr marL="2057400" indent="-228600">
              <a:buFont typeface="Arial"/>
              <a:buChar char="•"/>
              <a:defRPr sz="1800">
                <a:solidFill>
                  <a:srgbClr val="50505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28600" y="103664"/>
            <a:ext cx="8686800" cy="641739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40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 sz="1200"/>
            </a:lvl1pPr>
          </a:lstStyle>
          <a:p>
            <a:fld id="{2B1CF01D-1604-4C8E-BF6F-5634B5B9B0FA}" type="datetime1">
              <a:rPr lang="en-US" altLang="en-US"/>
              <a:pPr/>
              <a:t>2/10/2022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 sz="1200" dirty="0" smtClean="0"/>
            </a:lvl1pPr>
          </a:lstStyle>
          <a:p>
            <a:pPr>
              <a:defRPr/>
            </a:pPr>
            <a:r>
              <a:rPr lang="en-US"/>
              <a:t>Presenter | Presentation Title</a:t>
            </a:r>
            <a:endParaRPr lang="en-US" b="1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sz="1200"/>
            </a:lvl1pPr>
          </a:lstStyle>
          <a:p>
            <a:fld id="{071AFBCB-9629-4487-8658-FCC7F72DA46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3796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4073" y="1043694"/>
            <a:ext cx="8700851" cy="3695054"/>
          </a:xfrm>
          <a:prstGeom prst="rect">
            <a:avLst/>
          </a:prstGeom>
        </p:spPr>
        <p:txBody>
          <a:bodyPr lIns="0" tIns="0" rIns="0" bIns="0" rtlCol="0">
            <a:normAutofit/>
          </a:bodyPr>
          <a:lstStyle>
            <a:lvl1pPr marL="0" indent="0"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4073" y="4943005"/>
            <a:ext cx="8700851" cy="10912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rgbClr val="50505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8600" y="103664"/>
            <a:ext cx="8686800" cy="641739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40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5E62D87C-608A-49B4-979E-2C9EC8FFFA3E}" type="datetime1">
              <a:rPr lang="en-US" altLang="en-US"/>
              <a:pPr/>
              <a:t>2/10/2022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 dirty="0" smtClean="0"/>
            </a:lvl1pPr>
          </a:lstStyle>
          <a:p>
            <a:pPr>
              <a:defRPr/>
            </a:pPr>
            <a:r>
              <a:rPr lang="en-US"/>
              <a:t>Presenter | Presentation Title</a:t>
            </a:r>
            <a:endParaRPr lang="en-US" b="1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077094B4-CDBE-4107-9E6E-D38410A9E4B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7332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Wednesday, October 23, 2013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E44C4D-BEB7-4624-8D2A-34E58A073E9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610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: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228601" y="361950"/>
            <a:ext cx="8675688" cy="5668963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rgbClr val="505050"/>
                </a:solidFill>
              </a:defRPr>
            </a:lvl1pPr>
            <a:lvl2pPr>
              <a:defRPr sz="2200">
                <a:solidFill>
                  <a:srgbClr val="505050"/>
                </a:solidFill>
              </a:defRPr>
            </a:lvl2pPr>
            <a:lvl3pPr>
              <a:defRPr sz="2000">
                <a:solidFill>
                  <a:srgbClr val="505050"/>
                </a:solidFill>
              </a:defRPr>
            </a:lvl3pPr>
            <a:lvl4pPr>
              <a:defRPr sz="1800">
                <a:solidFill>
                  <a:srgbClr val="505050"/>
                </a:solidFill>
              </a:defRPr>
            </a:lvl4pPr>
            <a:lvl5pPr marL="2057400" indent="-228600">
              <a:buFont typeface="Arial"/>
              <a:buChar char="•"/>
              <a:defRPr sz="1800">
                <a:solidFill>
                  <a:srgbClr val="50505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4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 sz="1200"/>
            </a:lvl1pPr>
          </a:lstStyle>
          <a:p>
            <a:fld id="{EAD63FCB-C847-421A-A82C-644CA8D55BDB}" type="datetime1">
              <a:rPr lang="en-US" altLang="en-US"/>
              <a:pPr/>
              <a:t>2/10/2022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 sz="1200" dirty="0" smtClean="0"/>
            </a:lvl1pPr>
          </a:lstStyle>
          <a:p>
            <a:pPr>
              <a:defRPr/>
            </a:pPr>
            <a:r>
              <a:rPr lang="en-US"/>
              <a:t>Presenter | Presentation Title</a:t>
            </a:r>
            <a:endParaRPr lang="en-US" b="1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6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 sz="1200"/>
            </a:lvl1pPr>
          </a:lstStyle>
          <a:p>
            <a:fld id="{B71519E6-F709-4990-B973-B339820CA70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9524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: Pictur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224073" y="361950"/>
            <a:ext cx="8700851" cy="4369742"/>
          </a:xfrm>
          <a:prstGeom prst="rect">
            <a:avLst/>
          </a:prstGeom>
        </p:spPr>
        <p:txBody>
          <a:bodyPr lIns="0" tIns="0" rIns="0" bIns="0" rtlCol="0">
            <a:normAutofit/>
          </a:bodyPr>
          <a:lstStyle>
            <a:lvl1pPr marL="0" indent="0"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224073" y="4943005"/>
            <a:ext cx="8700851" cy="10912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rgbClr val="50505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 sz="1200"/>
            </a:lvl1pPr>
          </a:lstStyle>
          <a:p>
            <a:fld id="{A0E092C4-48F6-48C5-B2B3-815670E99CE7}" type="datetime1">
              <a:rPr lang="en-US" altLang="en-US"/>
              <a:pPr/>
              <a:t>2/10/2022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 sz="1200" dirty="0" smtClean="0"/>
            </a:lvl1pPr>
          </a:lstStyle>
          <a:p>
            <a:pPr>
              <a:defRPr/>
            </a:pPr>
            <a:r>
              <a:rPr lang="en-US"/>
              <a:t>Presenter | Presentation Title</a:t>
            </a:r>
            <a:endParaRPr lang="en-US" b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 sz="1200"/>
            </a:lvl1pPr>
          </a:lstStyle>
          <a:p>
            <a:fld id="{C2BC038B-CA57-479E-BFA9-9E819877A5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3382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: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103664"/>
            <a:ext cx="8686800" cy="641739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400">
                <a:solidFill>
                  <a:srgbClr val="004C9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8600" y="1043046"/>
            <a:ext cx="8672513" cy="4987867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rgbClr val="505050"/>
                </a:solidFill>
              </a:defRPr>
            </a:lvl1pPr>
            <a:lvl2pPr>
              <a:defRPr sz="2200">
                <a:solidFill>
                  <a:srgbClr val="505050"/>
                </a:solidFill>
              </a:defRPr>
            </a:lvl2pPr>
            <a:lvl3pPr>
              <a:defRPr sz="2000">
                <a:solidFill>
                  <a:srgbClr val="505050"/>
                </a:solidFill>
              </a:defRPr>
            </a:lvl3pPr>
            <a:lvl4pPr>
              <a:defRPr sz="1800">
                <a:solidFill>
                  <a:srgbClr val="505050"/>
                </a:solidFill>
              </a:defRPr>
            </a:lvl4pPr>
            <a:lvl5pPr marL="2057400" indent="-228600">
              <a:buFont typeface="Arial"/>
              <a:buChar char="•"/>
              <a:defRPr sz="18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 sz="1200"/>
            </a:lvl1pPr>
          </a:lstStyle>
          <a:p>
            <a:fld id="{DD380D08-F2CA-47D3-B2B9-BCFDF76A6561}" type="datetime1">
              <a:rPr lang="en-US" altLang="en-US"/>
              <a:pPr/>
              <a:t>2/10/2022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 sz="1200" dirty="0" smtClean="0"/>
            </a:lvl1pPr>
          </a:lstStyle>
          <a:p>
            <a:pPr>
              <a:defRPr/>
            </a:pPr>
            <a:r>
              <a:rPr lang="en-US"/>
              <a:t>Presenter | Presentation Title</a:t>
            </a:r>
            <a:endParaRPr lang="en-US" b="1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 sz="1200"/>
            </a:lvl1pPr>
          </a:lstStyle>
          <a:p>
            <a:fld id="{B5585131-D98E-4CC9-8879-1D32CC470D9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7779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459538" y="6515100"/>
            <a:ext cx="1076325" cy="241300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004C97"/>
                </a:solidFill>
                <a:latin typeface="Helvetica" panose="020B0604020202020204" pitchFamily="34" charset="0"/>
              </a:defRPr>
            </a:lvl1pPr>
          </a:lstStyle>
          <a:p>
            <a:fld id="{D594D8DC-1801-43BE-B437-DF92E32BA858}" type="datetime1">
              <a:rPr lang="en-US" altLang="en-US"/>
              <a:pPr/>
              <a:t>2/10/2022</a:t>
            </a:fld>
            <a:endParaRPr lang="en-US" alt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6450" y="6515100"/>
            <a:ext cx="5373688" cy="2413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9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Presenter | Presentation Title</a:t>
            </a:r>
            <a:endParaRPr lang="en-US" b="1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600" y="6515100"/>
            <a:ext cx="447675" cy="241300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004C97"/>
                </a:solidFill>
                <a:latin typeface="Helvetica" panose="020B0604020202020204" pitchFamily="34" charset="0"/>
              </a:defRPr>
            </a:lvl1pPr>
          </a:lstStyle>
          <a:p>
            <a:fld id="{6827BE81-7C2D-481B-BBCE-23778685B2BA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1029" name="Picture 2" descr="HeaderFooter_0060314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7" r:id="rId1"/>
    <p:sldLayoutId id="2147484098" r:id="rId2"/>
    <p:sldLayoutId id="2147484099" r:id="rId3"/>
    <p:sldLayoutId id="2147484100" r:id="rId4"/>
    <p:sldLayoutId id="2147484101" r:id="rId5"/>
    <p:sldLayoutId id="2147484107" r:id="rId6"/>
  </p:sldLayoutIdLst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1700" b="1" kern="1200">
          <a:solidFill>
            <a:srgbClr val="074184"/>
          </a:solidFill>
          <a:latin typeface="Helvetica"/>
          <a:ea typeface="Geneva" charset="0"/>
          <a:cs typeface="ＭＳ Ｐゴシック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074184"/>
          </a:solidFill>
          <a:latin typeface="Helvetica" charset="0"/>
          <a:ea typeface="Geneva" charset="0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074184"/>
          </a:solidFill>
          <a:latin typeface="Helvetica" charset="0"/>
          <a:ea typeface="Geneva" charset="0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074184"/>
          </a:solidFill>
          <a:latin typeface="Helvetica" charset="0"/>
          <a:ea typeface="Geneva" charset="0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074184"/>
          </a:solidFill>
          <a:latin typeface="Helvetica" charset="0"/>
          <a:ea typeface="Geneva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595959"/>
          </a:solidFill>
          <a:latin typeface="Helvetica"/>
          <a:ea typeface="Geneva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rgbClr val="595959"/>
          </a:solidFill>
          <a:latin typeface="Helvetica"/>
          <a:ea typeface="MS PGothic" panose="020B0600070205080204" pitchFamily="34" charset="-128"/>
          <a:cs typeface="MS PGothic" panose="020B0600070205080204" pitchFamily="34" charset="-128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rgbClr val="595959"/>
          </a:solidFill>
          <a:latin typeface="Helvetica"/>
          <a:ea typeface="MS PGothic" panose="020B0600070205080204" pitchFamily="34" charset="-128"/>
          <a:cs typeface="MS PGothic" panose="020B0600070205080204" pitchFamily="34" charset="-128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200" kern="1200">
          <a:solidFill>
            <a:srgbClr val="595959"/>
          </a:solidFill>
          <a:latin typeface="Helvetica"/>
          <a:ea typeface="MS PGothic" panose="020B0600070205080204" pitchFamily="34" charset="-128"/>
          <a:cs typeface="MS PGothic" panose="020B0600070205080204" pitchFamily="34" charset="-128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200" kern="1200">
          <a:solidFill>
            <a:srgbClr val="595959"/>
          </a:solidFill>
          <a:latin typeface="Helvetica"/>
          <a:ea typeface="MS PGothic" panose="020B0600070205080204" pitchFamily="34" charset="-128"/>
          <a:cs typeface="MS PGothic" panose="020B0600070205080204" pitchFamily="3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6450013" y="6515100"/>
            <a:ext cx="1076325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914400">
              <a:defRPr sz="900">
                <a:solidFill>
                  <a:srgbClr val="004C97"/>
                </a:solidFill>
                <a:latin typeface="Helvetica" panose="020B0604020202020204" pitchFamily="34" charset="0"/>
              </a:defRPr>
            </a:lvl1pPr>
          </a:lstStyle>
          <a:p>
            <a:fld id="{F478486A-2EA2-4759-824C-EE1AD3861CE4}" type="datetime1">
              <a:rPr lang="en-US" altLang="en-US"/>
              <a:pPr/>
              <a:t>2/10/2022</a:t>
            </a:fld>
            <a:endParaRPr lang="en-US" altLang="en-US"/>
          </a:p>
        </p:txBody>
      </p:sp>
      <p:sp>
        <p:nvSpPr>
          <p:cNvPr id="9219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806450" y="6515100"/>
            <a:ext cx="5373688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14400">
              <a:defRPr sz="900">
                <a:solidFill>
                  <a:srgbClr val="004C97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Presenter | Presentation Title</a:t>
            </a:r>
            <a:endParaRPr lang="en-US" b="1"/>
          </a:p>
        </p:txBody>
      </p:sp>
      <p:sp>
        <p:nvSpPr>
          <p:cNvPr id="9220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14400">
              <a:defRPr sz="900">
                <a:solidFill>
                  <a:srgbClr val="004C97"/>
                </a:solidFill>
                <a:latin typeface="Helvetica" panose="020B0604020202020204" pitchFamily="34" charset="0"/>
              </a:defRPr>
            </a:lvl1pPr>
          </a:lstStyle>
          <a:p>
            <a:fld id="{319E6341-E9E7-4128-9402-327DA8681509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7173" name="Picture 1" descr="Footer_06031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02" r:id="rId1"/>
    <p:sldLayoutId id="2147484103" r:id="rId2"/>
    <p:sldLayoutId id="2147484104" r:id="rId3"/>
    <p:sldLayoutId id="2147484105" r:id="rId4"/>
  </p:sldLayoutIdLst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1700" b="1" kern="1200">
          <a:solidFill>
            <a:srgbClr val="2E5286"/>
          </a:solidFill>
          <a:latin typeface="Helvetica"/>
          <a:ea typeface="Geneva" charset="0"/>
          <a:cs typeface="ＭＳ Ｐゴシック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7F7F7F"/>
          </a:solidFill>
          <a:latin typeface="Helvetica"/>
          <a:ea typeface="Geneva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rgbClr val="7F7F7F"/>
          </a:solidFill>
          <a:latin typeface="Helvetica"/>
          <a:ea typeface="MS PGothic" panose="020B0600070205080204" pitchFamily="34" charset="-128"/>
          <a:cs typeface="MS PGothic" panose="020B0600070205080204" pitchFamily="34" charset="-128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rgbClr val="7F7F7F"/>
          </a:solidFill>
          <a:latin typeface="Helvetica"/>
          <a:ea typeface="MS PGothic" panose="020B0600070205080204" pitchFamily="34" charset="-128"/>
          <a:cs typeface="MS PGothic" panose="020B0600070205080204" pitchFamily="34" charset="-128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200" kern="1200">
          <a:solidFill>
            <a:srgbClr val="7F7F7F"/>
          </a:solidFill>
          <a:latin typeface="Helvetica"/>
          <a:ea typeface="MS PGothic" panose="020B0600070205080204" pitchFamily="34" charset="-128"/>
          <a:cs typeface="MS PGothic" panose="020B0600070205080204" pitchFamily="34" charset="-128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200" kern="1200">
          <a:solidFill>
            <a:srgbClr val="7F7F7F"/>
          </a:solidFill>
          <a:latin typeface="Helvetica"/>
          <a:ea typeface="MS PGothic" panose="020B0600070205080204" pitchFamily="34" charset="-128"/>
          <a:cs typeface="MS PGothic" panose="020B0600070205080204" pitchFamily="3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18.xml"/><Relationship Id="rId7" Type="http://schemas.openxmlformats.org/officeDocument/2006/relationships/image" Target="../media/image19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notesSlide" Target="../notesSlides/notesSlide10.xml"/><Relationship Id="rId11" Type="http://schemas.openxmlformats.org/officeDocument/2006/relationships/customXml" Target="../ink/ink2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1.png"/><Relationship Id="rId4" Type="http://schemas.openxmlformats.org/officeDocument/2006/relationships/tags" Target="../tags/tag19.xml"/><Relationship Id="rId9" Type="http://schemas.openxmlformats.org/officeDocument/2006/relationships/image" Target="../media/image20.png"/><Relationship Id="rId1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4.png"/><Relationship Id="rId3" Type="http://schemas.openxmlformats.org/officeDocument/2006/relationships/tags" Target="../tags/tag22.xml"/><Relationship Id="rId7" Type="http://schemas.openxmlformats.org/officeDocument/2006/relationships/notesSlide" Target="../notesSlides/notesSlide11.xml"/><Relationship Id="rId12" Type="http://schemas.openxmlformats.org/officeDocument/2006/relationships/image" Target="../media/image23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53.png"/><Relationship Id="rId5" Type="http://schemas.openxmlformats.org/officeDocument/2006/relationships/tags" Target="../tags/tag24.xml"/><Relationship Id="rId15" Type="http://schemas.openxmlformats.org/officeDocument/2006/relationships/image" Target="../media/image26.png"/><Relationship Id="rId4" Type="http://schemas.openxmlformats.org/officeDocument/2006/relationships/tags" Target="../tags/tag23.xml"/><Relationship Id="rId9" Type="http://schemas.openxmlformats.org/officeDocument/2006/relationships/customXml" Target="../ink/ink3.xml"/><Relationship Id="rId1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5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28.xml"/><Relationship Id="rId7" Type="http://schemas.openxmlformats.org/officeDocument/2006/relationships/image" Target="../media/image32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31.png"/><Relationship Id="rId5" Type="http://schemas.openxmlformats.org/officeDocument/2006/relationships/notesSlide" Target="../notesSlides/notesSlide19.xml"/><Relationship Id="rId10" Type="http://schemas.openxmlformats.org/officeDocument/2006/relationships/image" Target="../media/image170.png"/><Relationship Id="rId4" Type="http://schemas.openxmlformats.org/officeDocument/2006/relationships/slideLayout" Target="../slideLayouts/slideLayout6.xml"/><Relationship Id="rId9" Type="http://schemas.openxmlformats.org/officeDocument/2006/relationships/customXml" Target="../ink/ink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tags" Target="../tags/tag31.xml"/><Relationship Id="rId7" Type="http://schemas.openxmlformats.org/officeDocument/2006/relationships/image" Target="../media/image35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34.png"/><Relationship Id="rId11" Type="http://schemas.openxmlformats.org/officeDocument/2006/relationships/image" Target="../media/image220.png"/><Relationship Id="rId5" Type="http://schemas.openxmlformats.org/officeDocument/2006/relationships/notesSlide" Target="../notesSlides/notesSlide20.xml"/><Relationship Id="rId10" Type="http://schemas.openxmlformats.org/officeDocument/2006/relationships/customXml" Target="../ink/ink5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24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2.xml"/><Relationship Id="rId6" Type="http://schemas.openxmlformats.org/officeDocument/2006/relationships/customXml" Target="../ink/ink6.xml"/><Relationship Id="rId5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26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3.xml"/><Relationship Id="rId6" Type="http://schemas.openxmlformats.org/officeDocument/2006/relationships/customXml" Target="../ink/ink7.xml"/><Relationship Id="rId5" Type="http://schemas.openxmlformats.org/officeDocument/2006/relationships/image" Target="../media/image39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13" Type="http://schemas.openxmlformats.org/officeDocument/2006/relationships/image" Target="../media/image45.png"/><Relationship Id="rId3" Type="http://schemas.openxmlformats.org/officeDocument/2006/relationships/tags" Target="../tags/tag36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44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image" Target="../media/image43.png"/><Relationship Id="rId5" Type="http://schemas.openxmlformats.org/officeDocument/2006/relationships/tags" Target="../tags/tag38.xml"/><Relationship Id="rId10" Type="http://schemas.openxmlformats.org/officeDocument/2006/relationships/image" Target="../media/image42.png"/><Relationship Id="rId4" Type="http://schemas.openxmlformats.org/officeDocument/2006/relationships/tags" Target="../tags/tag37.xml"/><Relationship Id="rId9" Type="http://schemas.openxmlformats.org/officeDocument/2006/relationships/image" Target="../media/image40.png"/><Relationship Id="rId1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42.xml"/><Relationship Id="rId7" Type="http://schemas.openxmlformats.org/officeDocument/2006/relationships/image" Target="../media/image48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47.png"/><Relationship Id="rId5" Type="http://schemas.openxmlformats.org/officeDocument/2006/relationships/notesSlide" Target="../notesSlides/notesSlide24.xml"/><Relationship Id="rId10" Type="http://schemas.openxmlformats.org/officeDocument/2006/relationships/image" Target="../media/image360.png"/><Relationship Id="rId4" Type="http://schemas.openxmlformats.org/officeDocument/2006/relationships/slideLayout" Target="../slideLayouts/slideLayout6.xml"/><Relationship Id="rId9" Type="http://schemas.openxmlformats.org/officeDocument/2006/relationships/customXml" Target="../ink/ink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customXml" Target="../ink/ink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0.png"/><Relationship Id="rId4" Type="http://schemas.openxmlformats.org/officeDocument/2006/relationships/customXml" Target="../ink/ink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3.xml"/><Relationship Id="rId7" Type="http://schemas.openxmlformats.org/officeDocument/2006/relationships/image" Target="../media/image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6.xml"/><Relationship Id="rId7" Type="http://schemas.openxmlformats.org/officeDocument/2006/relationships/image" Target="../media/image8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12.xml"/><Relationship Id="rId7" Type="http://schemas.openxmlformats.org/officeDocument/2006/relationships/image" Target="../media/image13.png"/><Relationship Id="rId12" Type="http://schemas.openxmlformats.org/officeDocument/2006/relationships/image" Target="../media/image16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notesSlide" Target="../notesSlides/notesSlide8.xml"/><Relationship Id="rId11" Type="http://schemas.openxmlformats.org/officeDocument/2006/relationships/image" Target="../media/image53.png"/><Relationship Id="rId5" Type="http://schemas.openxmlformats.org/officeDocument/2006/relationships/slideLayout" Target="../slideLayouts/slideLayout6.xml"/><Relationship Id="rId10" Type="http://schemas.openxmlformats.org/officeDocument/2006/relationships/customXml" Target="../ink/ink1.xml"/><Relationship Id="rId4" Type="http://schemas.openxmlformats.org/officeDocument/2006/relationships/tags" Target="../tags/tag13.xml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 bwMode="auto">
          <a:xfrm>
            <a:off x="806450" y="3559175"/>
            <a:ext cx="7526338" cy="11398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Ctr="0" compatLnSpc="1">
            <a:prstTxWarp prst="textNoShape">
              <a:avLst/>
            </a:prstTxWarp>
          </a:bodyPr>
          <a:lstStyle/>
          <a:p>
            <a:r>
              <a:rPr lang="en-US" altLang="en-US" sz="2800" dirty="0">
                <a:solidFill>
                  <a:schemeClr val="accent6"/>
                </a:solidFill>
                <a:latin typeface="Helvetica" panose="020B0604020202020204" pitchFamily="34" charset="0"/>
                <a:ea typeface="Geneva" pitchFamily="121" charset="-128"/>
              </a:rPr>
              <a:t>Lecture 3:</a:t>
            </a:r>
            <a:br>
              <a:rPr lang="en-US" altLang="en-US" sz="2800" b="0" dirty="0">
                <a:solidFill>
                  <a:schemeClr val="accent6"/>
                </a:solidFill>
                <a:latin typeface="Helvetica" panose="020B0604020202020204" pitchFamily="34" charset="0"/>
                <a:ea typeface="Geneva" pitchFamily="121" charset="-128"/>
              </a:rPr>
            </a:br>
            <a:r>
              <a:rPr lang="en-US" altLang="en-US" sz="2800" b="0" dirty="0">
                <a:solidFill>
                  <a:schemeClr val="accent6"/>
                </a:solidFill>
                <a:latin typeface="Helvetica" panose="020B0604020202020204" pitchFamily="34" charset="0"/>
                <a:ea typeface="Geneva" pitchFamily="121" charset="-128"/>
              </a:rPr>
              <a:t>Numerical Integrators, </a:t>
            </a:r>
            <a:r>
              <a:rPr lang="en-US" altLang="en-US" sz="2800" b="0" dirty="0" err="1">
                <a:solidFill>
                  <a:schemeClr val="accent6"/>
                </a:solidFill>
                <a:latin typeface="Helvetica" panose="020B0604020202020204" pitchFamily="34" charset="0"/>
                <a:ea typeface="Geneva" pitchFamily="121" charset="-128"/>
              </a:rPr>
              <a:t>Symplecticity</a:t>
            </a:r>
            <a:r>
              <a:rPr lang="en-US" altLang="en-US" sz="2800" b="0" dirty="0">
                <a:solidFill>
                  <a:schemeClr val="accent6"/>
                </a:solidFill>
                <a:latin typeface="Helvetica" panose="020B0604020202020204" pitchFamily="34" charset="0"/>
                <a:ea typeface="Geneva" pitchFamily="121" charset="-128"/>
              </a:rPr>
              <a:t>, Maps</a:t>
            </a:r>
            <a:endParaRPr lang="en-US" altLang="en-US" sz="2800" dirty="0">
              <a:solidFill>
                <a:schemeClr val="accent6"/>
              </a:solidFill>
              <a:latin typeface="Helvetica" panose="020B0604020202020204" pitchFamily="34" charset="0"/>
              <a:ea typeface="Geneva" pitchFamily="121" charset="-128"/>
            </a:endParaRPr>
          </a:p>
        </p:txBody>
      </p:sp>
      <p:sp>
        <p:nvSpPr>
          <p:cNvPr id="14338" name="Text Placeholder 2"/>
          <p:cNvSpPr>
            <a:spLocks noGrp="1"/>
          </p:cNvSpPr>
          <p:nvPr>
            <p:ph type="body" sz="quarter" idx="10"/>
          </p:nvPr>
        </p:nvSpPr>
        <p:spPr bwMode="auto">
          <a:xfrm>
            <a:off x="806449" y="4841875"/>
            <a:ext cx="8018985" cy="14890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b="1" dirty="0">
                <a:latin typeface="Helvetica" panose="020B0604020202020204" pitchFamily="34" charset="0"/>
                <a:ea typeface="Geneva" pitchFamily="121" charset="-128"/>
              </a:rPr>
              <a:t>J. Eldred</a:t>
            </a:r>
            <a:endParaRPr lang="en-US" altLang="en-US" dirty="0">
              <a:latin typeface="Helvetica" panose="020B0604020202020204" pitchFamily="34" charset="0"/>
              <a:ea typeface="Geneva" pitchFamily="121" charset="-128"/>
            </a:endParaRPr>
          </a:p>
          <a:p>
            <a:r>
              <a:rPr lang="en-US" altLang="en-US" dirty="0">
                <a:latin typeface="Helvetica" panose="020B0604020202020204" pitchFamily="34" charset="0"/>
                <a:ea typeface="Geneva" pitchFamily="121" charset="-128"/>
              </a:rPr>
              <a:t>MATLAB/Python for Accelerators</a:t>
            </a:r>
          </a:p>
          <a:p>
            <a:r>
              <a:rPr lang="en-US" altLang="en-US" dirty="0">
                <a:latin typeface="Helvetica" panose="020B0604020202020204" pitchFamily="34" charset="0"/>
                <a:ea typeface="Geneva" pitchFamily="121" charset="-128"/>
              </a:rPr>
              <a:t>February 7-18 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Freeform 3"/>
          <p:cNvSpPr>
            <a:spLocks noChangeArrowheads="1"/>
          </p:cNvSpPr>
          <p:nvPr/>
        </p:nvSpPr>
        <p:spPr bwMode="auto">
          <a:xfrm>
            <a:off x="6869113" y="5257800"/>
            <a:ext cx="346075" cy="895350"/>
          </a:xfrm>
          <a:custGeom>
            <a:avLst/>
            <a:gdLst>
              <a:gd name="T0" fmla="*/ 0 w 222250"/>
              <a:gd name="T1" fmla="*/ 0 h 723900"/>
              <a:gd name="T2" fmla="*/ 80514 w 222250"/>
              <a:gd name="T3" fmla="*/ 0 h 723900"/>
              <a:gd name="T4" fmla="*/ 80514 w 222250"/>
              <a:gd name="T5" fmla="*/ 20872 h 723900"/>
              <a:gd name="T6" fmla="*/ 0 w 222250"/>
              <a:gd name="T7" fmla="*/ 20872 h 723900"/>
              <a:gd name="T8" fmla="*/ 0 w 222250"/>
              <a:gd name="T9" fmla="*/ 0 h 7239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2250"/>
              <a:gd name="T16" fmla="*/ 0 h 723900"/>
              <a:gd name="T17" fmla="*/ 222250 w 222250"/>
              <a:gd name="T18" fmla="*/ 723900 h 7239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2250" h="723900">
                <a:moveTo>
                  <a:pt x="0" y="0"/>
                </a:moveTo>
                <a:lnTo>
                  <a:pt x="617" y="0"/>
                </a:lnTo>
                <a:lnTo>
                  <a:pt x="617" y="2014"/>
                </a:lnTo>
                <a:lnTo>
                  <a:pt x="0" y="201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7620000" y="7938"/>
            <a:ext cx="1033463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27BFD5-1794-4FD9-A037-BBC87146A6C0}" type="slidenum">
              <a:rPr lang="en-US" altLang="en-US" sz="180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28600" y="289034"/>
            <a:ext cx="8686800" cy="54128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 kern="1200">
                <a:solidFill>
                  <a:srgbClr val="074184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dirty="0"/>
              <a:t>Jacobian – 2nx2n matrix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9590385-BB59-41AC-A651-98B0CD6812AD}"/>
              </a:ext>
            </a:extLst>
          </p:cNvPr>
          <p:cNvSpPr txBox="1">
            <a:spLocks/>
          </p:cNvSpPr>
          <p:nvPr/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 eaLnBrk="1" hangingPunct="1"/>
            <a:fld id="{626492DB-2F06-44C7-8B18-72CF568DED1B}" type="slidenum">
              <a:rPr lang="en-US" altLang="en-US" sz="1600" b="1" smtClean="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10</a:t>
            </a:fld>
            <a:endParaRPr lang="en-US" altLang="en-US" sz="1600" b="1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4F8BE8B-96DA-452A-B9D9-0833C48B613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6450013" y="6541375"/>
            <a:ext cx="1076325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9pPr>
          </a:lstStyle>
          <a:p>
            <a:pPr eaLnBrk="1" hangingPunct="1"/>
            <a:fld id="{4DD9356F-AFC1-46DA-ACC5-77A7E9A7C83A}" type="datetime1">
              <a:rPr lang="en-US" altLang="en-US" sz="120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2/10/2022</a:t>
            </a:fld>
            <a:endParaRPr lang="en-US" altLang="en-US" sz="1200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pic>
        <p:nvPicPr>
          <p:cNvPr id="24" name="Picture 23" descr="\documentclass{article}&#10;\usepackage{amsmath}&#10;\pagestyle{empty}&#10;\begin{document}&#10;&#10;\begin{align} \nonumber&#10;M = \left( \begin{array}{cccccccc}&#10;\frac{\partial x_{n+1}}{\partial x_{n}} &amp; \frac{\partial x_{n+1}}{\partial v^{(x)}_{n}} &amp; \frac{\partial x_{n+1}}{\partial y_{n}} &amp; \frac{\partial x_{n+1}}{\partial v^{(y)}_{n}} &amp; \dots \\&#10;\frac{\partial v^{(x)}_{n+1}}{\partial x_{n}} &amp; \frac{\partial v^{(x)}_{n+1}}{\partial v^{(x)}_{n}} &amp; \frac{\partial v^{(x)}_{n+1}}{\partial y_{n}} &amp; \frac{\partial v^{(x)}_{n+1}}{\partial v^{(y)}_{n}} &amp; \dots \\&#10;\frac{\partial y_{n+1}}{\partial x_{n}} &amp; \frac{\partial y_{n+1}}{\partial v^{(x)}_{n}} &amp; \frac{\partial y_{n+1}}{\partial y_{n}} &amp; \frac{\partial y_{n+1}}{\partial v^{(y)}_{n}} &amp; \dots \\&#10;\frac{\partial v^{(y)}_{n+1}}{\partial x_{n}} &amp; \frac{\partial v^{(y)}_{n+1}}{\partial v^{(x)}_{n}} &amp; \frac{\partial v^{(y)}_{n+1}}{\partial y_{n}} &amp; \frac{\partial v^{(y)}_{n+1}}{\partial v^{(y)}_{n}} &amp; \dots  \\&#10;\vdots &amp; \vdots &amp; \vdots &amp; \vdots &amp; \ddots \\&#10;\end{array} \right)&#10;\end{align}&#10;&#10;\end{document}" title="IguanaTex Bitmap Display">
            <a:extLst>
              <a:ext uri="{FF2B5EF4-FFF2-40B4-BE49-F238E27FC236}">
                <a16:creationId xmlns:a16="http://schemas.microsoft.com/office/drawing/2014/main" id="{CA1143BA-8177-4D1E-B3B7-BB66C1321BE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78333" y="1437090"/>
            <a:ext cx="5576487" cy="2535076"/>
          </a:xfrm>
          <a:prstGeom prst="rect">
            <a:avLst/>
          </a:prstGeom>
        </p:spPr>
      </p:pic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BA33F003-3987-4176-97C2-0F10FDFE543E}"/>
              </a:ext>
            </a:extLst>
          </p:cNvPr>
          <p:cNvSpPr txBox="1">
            <a:spLocks/>
          </p:cNvSpPr>
          <p:nvPr/>
        </p:nvSpPr>
        <p:spPr bwMode="auto">
          <a:xfrm>
            <a:off x="676275" y="4960883"/>
            <a:ext cx="8281166" cy="1119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altLang="en-US" sz="2200" dirty="0">
                <a:solidFill>
                  <a:schemeClr val="accent6"/>
                </a:solidFill>
              </a:rPr>
              <a:t>The physics convention is generally </a:t>
            </a:r>
            <a:r>
              <a:rPr lang="en-US" altLang="en-US" sz="2200" dirty="0" err="1">
                <a:solidFill>
                  <a:schemeClr val="accent6"/>
                </a:solidFill>
              </a:rPr>
              <a:t>x</a:t>
            </a:r>
            <a:r>
              <a:rPr lang="en-US" altLang="en-US" sz="2200" baseline="-25000" dirty="0" err="1">
                <a:solidFill>
                  <a:schemeClr val="accent6"/>
                </a:solidFill>
              </a:rPr>
              <a:t>n</a:t>
            </a:r>
            <a:r>
              <a:rPr lang="en-US" altLang="en-US" sz="2200" dirty="0">
                <a:solidFill>
                  <a:schemeClr val="accent6"/>
                </a:solidFill>
              </a:rPr>
              <a:t>, v</a:t>
            </a:r>
            <a:r>
              <a:rPr lang="en-US" altLang="en-US" sz="2200" baseline="30000" dirty="0">
                <a:solidFill>
                  <a:schemeClr val="accent6"/>
                </a:solidFill>
              </a:rPr>
              <a:t>(x)</a:t>
            </a:r>
            <a:r>
              <a:rPr lang="en-US" altLang="en-US" sz="2200" baseline="-25000" dirty="0">
                <a:solidFill>
                  <a:schemeClr val="accent6"/>
                </a:solidFill>
              </a:rPr>
              <a:t>n</a:t>
            </a:r>
            <a:r>
              <a:rPr lang="en-US" altLang="en-US" sz="2200" dirty="0">
                <a:solidFill>
                  <a:schemeClr val="accent6"/>
                </a:solidFill>
              </a:rPr>
              <a:t>, </a:t>
            </a:r>
            <a:r>
              <a:rPr lang="en-US" altLang="en-US" sz="2200" dirty="0" err="1">
                <a:solidFill>
                  <a:schemeClr val="accent6"/>
                </a:solidFill>
              </a:rPr>
              <a:t>y</a:t>
            </a:r>
            <a:r>
              <a:rPr lang="en-US" altLang="en-US" sz="2200" baseline="-25000" dirty="0" err="1">
                <a:solidFill>
                  <a:schemeClr val="accent6"/>
                </a:solidFill>
              </a:rPr>
              <a:t>n</a:t>
            </a:r>
            <a:r>
              <a:rPr lang="en-US" altLang="en-US" sz="2200" dirty="0">
                <a:solidFill>
                  <a:schemeClr val="accent6"/>
                </a:solidFill>
              </a:rPr>
              <a:t>, v</a:t>
            </a:r>
            <a:r>
              <a:rPr lang="en-US" altLang="en-US" sz="2200" baseline="30000" dirty="0">
                <a:solidFill>
                  <a:schemeClr val="accent6"/>
                </a:solidFill>
              </a:rPr>
              <a:t>(y)</a:t>
            </a:r>
            <a:r>
              <a:rPr lang="en-US" altLang="en-US" sz="2200" baseline="-25000" dirty="0">
                <a:solidFill>
                  <a:schemeClr val="accent6"/>
                </a:solidFill>
              </a:rPr>
              <a:t>n</a:t>
            </a:r>
            <a:r>
              <a:rPr lang="en-US" altLang="en-US" sz="2200" dirty="0">
                <a:solidFill>
                  <a:schemeClr val="accent6"/>
                </a:solidFill>
              </a:rPr>
              <a:t>….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sz="12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200" dirty="0">
                <a:solidFill>
                  <a:schemeClr val="accent6"/>
                </a:solidFill>
              </a:rPr>
              <a:t>Occasional you will see it </a:t>
            </a:r>
            <a:r>
              <a:rPr lang="en-US" altLang="en-US" sz="2200" dirty="0" err="1">
                <a:solidFill>
                  <a:schemeClr val="accent6"/>
                </a:solidFill>
              </a:rPr>
              <a:t>writtem</a:t>
            </a:r>
            <a:r>
              <a:rPr lang="en-US" altLang="en-US" sz="2200" dirty="0">
                <a:solidFill>
                  <a:schemeClr val="accent6"/>
                </a:solidFill>
              </a:rPr>
              <a:t> </a:t>
            </a:r>
            <a:r>
              <a:rPr lang="en-US" altLang="en-US" sz="2200" dirty="0" err="1">
                <a:solidFill>
                  <a:schemeClr val="accent6"/>
                </a:solidFill>
              </a:rPr>
              <a:t>x</a:t>
            </a:r>
            <a:r>
              <a:rPr lang="en-US" altLang="en-US" sz="2200" baseline="-25000" dirty="0" err="1">
                <a:solidFill>
                  <a:schemeClr val="accent6"/>
                </a:solidFill>
              </a:rPr>
              <a:t>n</a:t>
            </a:r>
            <a:r>
              <a:rPr lang="en-US" altLang="en-US" sz="2200" dirty="0" err="1">
                <a:solidFill>
                  <a:schemeClr val="accent6"/>
                </a:solidFill>
              </a:rPr>
              <a:t>,y</a:t>
            </a:r>
            <a:r>
              <a:rPr lang="en-US" altLang="en-US" sz="2200" baseline="-25000" dirty="0" err="1">
                <a:solidFill>
                  <a:schemeClr val="accent6"/>
                </a:solidFill>
              </a:rPr>
              <a:t>n</a:t>
            </a:r>
            <a:r>
              <a:rPr lang="en-US" altLang="en-US" sz="2200" dirty="0">
                <a:solidFill>
                  <a:schemeClr val="accent6"/>
                </a:solidFill>
              </a:rPr>
              <a:t>,…v</a:t>
            </a:r>
            <a:r>
              <a:rPr lang="en-US" altLang="en-US" sz="2200" baseline="30000" dirty="0">
                <a:solidFill>
                  <a:schemeClr val="accent6"/>
                </a:solidFill>
              </a:rPr>
              <a:t>(x)</a:t>
            </a:r>
            <a:r>
              <a:rPr lang="en-US" altLang="en-US" sz="2200" baseline="-25000" dirty="0" err="1">
                <a:solidFill>
                  <a:schemeClr val="accent6"/>
                </a:solidFill>
              </a:rPr>
              <a:t>n</a:t>
            </a:r>
            <a:r>
              <a:rPr lang="en-US" altLang="en-US" sz="2200" dirty="0" err="1">
                <a:solidFill>
                  <a:schemeClr val="accent6"/>
                </a:solidFill>
              </a:rPr>
              <a:t>,v</a:t>
            </a:r>
            <a:r>
              <a:rPr lang="en-US" altLang="en-US" sz="2200" baseline="30000" dirty="0">
                <a:solidFill>
                  <a:schemeClr val="accent6"/>
                </a:solidFill>
              </a:rPr>
              <a:t>(y)</a:t>
            </a:r>
            <a:r>
              <a:rPr lang="en-US" altLang="en-US" sz="2200" baseline="-25000" dirty="0">
                <a:solidFill>
                  <a:schemeClr val="accent6"/>
                </a:solidFill>
              </a:rPr>
              <a:t>n</a:t>
            </a:r>
            <a:r>
              <a:rPr lang="en-US" altLang="en-US" sz="2200" dirty="0">
                <a:solidFill>
                  <a:schemeClr val="accent6"/>
                </a:solidFill>
              </a:rPr>
              <a:t>…</a:t>
            </a:r>
          </a:p>
        </p:txBody>
      </p:sp>
      <p:pic>
        <p:nvPicPr>
          <p:cNvPr id="14" name="Picture 13" descr="\documentclass{article}&#10;\usepackage{amsmath}&#10;\pagestyle{empty}&#10;\begin{document}&#10;&#10;\begin{align} \nonumber&#10;M_{ij} = \frac{\partial w_{n+1}^{(i)}}{&#10;\partial w_{n}^{(j)}}&#10;\end{align}&#10;&#10;\end{document}" title="IguanaTex Bitmap Display">
            <a:extLst>
              <a:ext uri="{FF2B5EF4-FFF2-40B4-BE49-F238E27FC236}">
                <a16:creationId xmlns:a16="http://schemas.microsoft.com/office/drawing/2014/main" id="{E910D364-937F-41D2-BA1C-CBDC26D5885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943184" y="2333366"/>
            <a:ext cx="1656515" cy="791372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C8242AD-C741-42D5-9860-7C4856ACB56B}"/>
              </a:ext>
            </a:extLst>
          </p:cNvPr>
          <p:cNvSpPr txBox="1">
            <a:spLocks/>
          </p:cNvSpPr>
          <p:nvPr/>
        </p:nvSpPr>
        <p:spPr bwMode="auto">
          <a:xfrm>
            <a:off x="676275" y="6557142"/>
            <a:ext cx="5946447" cy="241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Jeffrey Eldred |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100" dirty="0">
                <a:latin typeface="Helvetica" panose="020B0604020202020204" pitchFamily="34" charset="0"/>
                <a:ea typeface="Geneva" pitchFamily="121" charset="-128"/>
              </a:rPr>
              <a:t>MATLAB/Python for Accelerators</a:t>
            </a:r>
          </a:p>
        </p:txBody>
      </p:sp>
    </p:spTree>
    <p:extLst>
      <p:ext uri="{BB962C8B-B14F-4D97-AF65-F5344CB8AC3E}">
        <p14:creationId xmlns:p14="http://schemas.microsoft.com/office/powerpoint/2010/main" val="11990460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Freeform 3"/>
          <p:cNvSpPr>
            <a:spLocks noChangeArrowheads="1"/>
          </p:cNvSpPr>
          <p:nvPr/>
        </p:nvSpPr>
        <p:spPr bwMode="auto">
          <a:xfrm>
            <a:off x="6869113" y="5257800"/>
            <a:ext cx="346075" cy="895350"/>
          </a:xfrm>
          <a:custGeom>
            <a:avLst/>
            <a:gdLst>
              <a:gd name="T0" fmla="*/ 0 w 222250"/>
              <a:gd name="T1" fmla="*/ 0 h 723900"/>
              <a:gd name="T2" fmla="*/ 80514 w 222250"/>
              <a:gd name="T3" fmla="*/ 0 h 723900"/>
              <a:gd name="T4" fmla="*/ 80514 w 222250"/>
              <a:gd name="T5" fmla="*/ 20872 h 723900"/>
              <a:gd name="T6" fmla="*/ 0 w 222250"/>
              <a:gd name="T7" fmla="*/ 20872 h 723900"/>
              <a:gd name="T8" fmla="*/ 0 w 222250"/>
              <a:gd name="T9" fmla="*/ 0 h 7239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2250"/>
              <a:gd name="T16" fmla="*/ 0 h 723900"/>
              <a:gd name="T17" fmla="*/ 222250 w 222250"/>
              <a:gd name="T18" fmla="*/ 723900 h 7239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2250" h="723900">
                <a:moveTo>
                  <a:pt x="0" y="0"/>
                </a:moveTo>
                <a:lnTo>
                  <a:pt x="617" y="0"/>
                </a:lnTo>
                <a:lnTo>
                  <a:pt x="617" y="2014"/>
                </a:lnTo>
                <a:lnTo>
                  <a:pt x="0" y="201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7620000" y="7938"/>
            <a:ext cx="1033463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27BFD5-1794-4FD9-A037-BBC87146A6C0}" type="slidenum">
              <a:rPr lang="en-US" altLang="en-US" sz="180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28600" y="289034"/>
            <a:ext cx="8686800" cy="54128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 kern="1200">
                <a:solidFill>
                  <a:srgbClr val="074184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dirty="0" err="1"/>
              <a:t>Symplecticity</a:t>
            </a:r>
            <a:r>
              <a:rPr lang="en-US" sz="2400" dirty="0"/>
              <a:t> – 2nx2n matrix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9590385-BB59-41AC-A651-98B0CD6812AD}"/>
              </a:ext>
            </a:extLst>
          </p:cNvPr>
          <p:cNvSpPr txBox="1">
            <a:spLocks/>
          </p:cNvSpPr>
          <p:nvPr/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 eaLnBrk="1" hangingPunct="1"/>
            <a:fld id="{626492DB-2F06-44C7-8B18-72CF568DED1B}" type="slidenum">
              <a:rPr lang="en-US" altLang="en-US" sz="1600" b="1" smtClean="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11</a:t>
            </a:fld>
            <a:endParaRPr lang="en-US" altLang="en-US" sz="1600" b="1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4F8BE8B-96DA-452A-B9D9-0833C48B613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6450013" y="6541375"/>
            <a:ext cx="1076325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9pPr>
          </a:lstStyle>
          <a:p>
            <a:pPr eaLnBrk="1" hangingPunct="1"/>
            <a:fld id="{4DD9356F-AFC1-46DA-ACC5-77A7E9A7C83A}" type="datetime1">
              <a:rPr lang="en-US" altLang="en-US" sz="120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2/10/2022</a:t>
            </a:fld>
            <a:endParaRPr lang="en-US" altLang="en-US" sz="1200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0" name="Content Placeholder 29 1 1">
            <a:extLst>
              <a:ext uri="{FF2B5EF4-FFF2-40B4-BE49-F238E27FC236}">
                <a16:creationId xmlns:a16="http://schemas.microsoft.com/office/drawing/2014/main" id="{8D209B68-6EC5-47B8-B19F-1EC150ABABAC}"/>
              </a:ext>
            </a:extLst>
          </p:cNvPr>
          <p:cNvSpPr txBox="1">
            <a:spLocks/>
          </p:cNvSpPr>
          <p:nvPr/>
        </p:nvSpPr>
        <p:spPr bwMode="auto">
          <a:xfrm>
            <a:off x="228600" y="982718"/>
            <a:ext cx="8672513" cy="170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endParaRPr lang="en-US" altLang="en-US" sz="22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en-US" sz="22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en-US" sz="12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200" dirty="0">
                <a:solidFill>
                  <a:schemeClr val="accent6"/>
                </a:solidFill>
              </a:rPr>
              <a:t>For a 2x2 matrix, the map is </a:t>
            </a:r>
            <a:r>
              <a:rPr lang="en-US" altLang="en-US" sz="2200" dirty="0" err="1">
                <a:solidFill>
                  <a:schemeClr val="accent6"/>
                </a:solidFill>
              </a:rPr>
              <a:t>symplectic</a:t>
            </a:r>
            <a:r>
              <a:rPr lang="en-US" altLang="en-US" sz="2200" dirty="0">
                <a:solidFill>
                  <a:schemeClr val="accent6"/>
                </a:solidFill>
              </a:rPr>
              <a:t> if det M = 1 .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200" dirty="0">
                <a:solidFill>
                  <a:schemeClr val="accent6"/>
                </a:solidFill>
              </a:rPr>
              <a:t>For a 2Nx2N system, to be </a:t>
            </a:r>
            <a:r>
              <a:rPr lang="en-US" altLang="en-US" sz="2200" dirty="0" err="1">
                <a:solidFill>
                  <a:schemeClr val="accent6"/>
                </a:solidFill>
              </a:rPr>
              <a:t>symplectic</a:t>
            </a:r>
            <a:r>
              <a:rPr lang="en-US" altLang="en-US" sz="2200" dirty="0">
                <a:solidFill>
                  <a:schemeClr val="accent6"/>
                </a:solidFill>
              </a:rPr>
              <a:t> it must also be true that:</a:t>
            </a:r>
          </a:p>
        </p:txBody>
      </p:sp>
      <p:pic>
        <p:nvPicPr>
          <p:cNvPr id="5" name="Picture 4" descr="\documentclass{article}&#10;\usepackage{amsmath}&#10;\pagestyle{empty}&#10;\begin{document}&#10;&#10;\begin{align} \nonumber&#10;M S M^{T} = S,&#10;\end{align}&#10;&#10;\end{document}" title="IguanaTex Bitmap Display">
            <a:extLst>
              <a:ext uri="{FF2B5EF4-FFF2-40B4-BE49-F238E27FC236}">
                <a16:creationId xmlns:a16="http://schemas.microsoft.com/office/drawing/2014/main" id="{7F51DCF9-99DF-4484-AFAE-B7DD8B5A3F5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3270" y="2773926"/>
            <a:ext cx="1550885" cy="300118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\begin{align} \nonumber&#10;M_{ij} = \frac{\partial w_{n+1}^{(i)}}{&#10;\partial w_{n}^{(j)}}&#10;\end{align}&#10;&#10;\end{document}" title="IguanaTex Bitmap Display">
            <a:extLst>
              <a:ext uri="{FF2B5EF4-FFF2-40B4-BE49-F238E27FC236}">
                <a16:creationId xmlns:a16="http://schemas.microsoft.com/office/drawing/2014/main" id="{C02C3208-37E0-4C0A-8A6E-1AEF07CBA87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307356" y="976452"/>
            <a:ext cx="1656515" cy="791372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&#10;\begin{align} \nonumber&#10;S = \left( \begin{array}{cccc}&#10;S_{2} &amp; 0 &amp; \dots &amp; 0 \\&#10;0 &amp; S_{2} &amp; \ddots &amp; \vdots \\&#10;\vdots &amp; \ddots &amp; \ddots &amp; 0 \\&#10;0 &amp; \dots &amp; 0 &amp; S_{2} &#10;\end{array} \right),&#10;\end{align}&#10;&#10;\end{document}" title="IguanaTex Bitmap Display">
            <a:extLst>
              <a:ext uri="{FF2B5EF4-FFF2-40B4-BE49-F238E27FC236}">
                <a16:creationId xmlns:a16="http://schemas.microsoft.com/office/drawing/2014/main" id="{5A1FCEAF-86F1-41A1-84FF-CE61748C516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853681" y="3429000"/>
            <a:ext cx="3579615" cy="166825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9A43FA2-A33E-4D7E-87DA-2A1DF48C05F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949141" y="5407306"/>
            <a:ext cx="2055554" cy="665625"/>
          </a:xfrm>
          <a:prstGeom prst="rect">
            <a:avLst/>
          </a:prstGeom>
        </p:spPr>
      </p:pic>
      <p:sp>
        <p:nvSpPr>
          <p:cNvPr id="33" name="Content Placeholder 29 2">
            <a:extLst>
              <a:ext uri="{FF2B5EF4-FFF2-40B4-BE49-F238E27FC236}">
                <a16:creationId xmlns:a16="http://schemas.microsoft.com/office/drawing/2014/main" id="{138BB5A4-03F1-4B93-B07B-6EA806BC7FAC}"/>
              </a:ext>
            </a:extLst>
          </p:cNvPr>
          <p:cNvSpPr txBox="1">
            <a:spLocks/>
          </p:cNvSpPr>
          <p:nvPr/>
        </p:nvSpPr>
        <p:spPr bwMode="auto">
          <a:xfrm>
            <a:off x="333153" y="1028050"/>
            <a:ext cx="3218121" cy="653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altLang="en-US" sz="2200" b="1" dirty="0">
                <a:solidFill>
                  <a:schemeClr val="accent6"/>
                </a:solidFill>
              </a:rPr>
              <a:t>Jacobian matrix M: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1139756-9BBC-4067-89CE-05BE8980FDF7}"/>
                  </a:ext>
                </a:extLst>
              </p14:cNvPr>
              <p14:cNvContentPartPr/>
              <p14:nvPr/>
            </p14:nvContentPartPr>
            <p14:xfrm>
              <a:off x="1215720" y="3242160"/>
              <a:ext cx="3225960" cy="928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1139756-9BBC-4067-89CE-05BE8980FDF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06360" y="3232800"/>
                <a:ext cx="3244680" cy="94680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Content Placeholder 29 1 2">
            <a:extLst>
              <a:ext uri="{FF2B5EF4-FFF2-40B4-BE49-F238E27FC236}">
                <a16:creationId xmlns:a16="http://schemas.microsoft.com/office/drawing/2014/main" id="{1375D0D8-BBA3-4482-BB70-7B50A0F2AED3}"/>
              </a:ext>
            </a:extLst>
          </p:cNvPr>
          <p:cNvSpPr txBox="1">
            <a:spLocks/>
          </p:cNvSpPr>
          <p:nvPr/>
        </p:nvSpPr>
        <p:spPr bwMode="auto">
          <a:xfrm>
            <a:off x="771999" y="3375440"/>
            <a:ext cx="1170214" cy="50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altLang="en-US" sz="2200" dirty="0">
                <a:solidFill>
                  <a:schemeClr val="accent6"/>
                </a:solidFill>
              </a:rPr>
              <a:t>where</a:t>
            </a:r>
          </a:p>
        </p:txBody>
      </p:sp>
      <p:sp>
        <p:nvSpPr>
          <p:cNvPr id="18" name="Content Placeholder 29 1 3">
            <a:extLst>
              <a:ext uri="{FF2B5EF4-FFF2-40B4-BE49-F238E27FC236}">
                <a16:creationId xmlns:a16="http://schemas.microsoft.com/office/drawing/2014/main" id="{58B45C0B-A47D-46AB-B735-F419EC91FDF8}"/>
              </a:ext>
            </a:extLst>
          </p:cNvPr>
          <p:cNvSpPr txBox="1">
            <a:spLocks/>
          </p:cNvSpPr>
          <p:nvPr/>
        </p:nvSpPr>
        <p:spPr bwMode="auto">
          <a:xfrm>
            <a:off x="1778927" y="5367928"/>
            <a:ext cx="1170214" cy="50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altLang="en-US" sz="2200" dirty="0">
                <a:solidFill>
                  <a:schemeClr val="accent6"/>
                </a:solidFill>
              </a:rPr>
              <a:t>where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4CE5D5C1-0F83-458F-BC89-EEB1F0B5F419}"/>
              </a:ext>
            </a:extLst>
          </p:cNvPr>
          <p:cNvSpPr txBox="1">
            <a:spLocks/>
          </p:cNvSpPr>
          <p:nvPr/>
        </p:nvSpPr>
        <p:spPr bwMode="auto">
          <a:xfrm>
            <a:off x="676275" y="6557142"/>
            <a:ext cx="5946447" cy="241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Jeffrey Eldred |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100" dirty="0">
                <a:latin typeface="Helvetica" panose="020B0604020202020204" pitchFamily="34" charset="0"/>
                <a:ea typeface="Geneva" pitchFamily="121" charset="-128"/>
              </a:rPr>
              <a:t>MATLAB/Python for Accelerators</a:t>
            </a:r>
          </a:p>
        </p:txBody>
      </p:sp>
    </p:spTree>
    <p:extLst>
      <p:ext uri="{BB962C8B-B14F-4D97-AF65-F5344CB8AC3E}">
        <p14:creationId xmlns:p14="http://schemas.microsoft.com/office/powerpoint/2010/main" val="33831012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Freeform 3"/>
          <p:cNvSpPr>
            <a:spLocks noChangeArrowheads="1"/>
          </p:cNvSpPr>
          <p:nvPr/>
        </p:nvSpPr>
        <p:spPr bwMode="auto">
          <a:xfrm>
            <a:off x="6869113" y="5257800"/>
            <a:ext cx="346075" cy="895350"/>
          </a:xfrm>
          <a:custGeom>
            <a:avLst/>
            <a:gdLst>
              <a:gd name="T0" fmla="*/ 0 w 222250"/>
              <a:gd name="T1" fmla="*/ 0 h 723900"/>
              <a:gd name="T2" fmla="*/ 80514 w 222250"/>
              <a:gd name="T3" fmla="*/ 0 h 723900"/>
              <a:gd name="T4" fmla="*/ 80514 w 222250"/>
              <a:gd name="T5" fmla="*/ 20872 h 723900"/>
              <a:gd name="T6" fmla="*/ 0 w 222250"/>
              <a:gd name="T7" fmla="*/ 20872 h 723900"/>
              <a:gd name="T8" fmla="*/ 0 w 222250"/>
              <a:gd name="T9" fmla="*/ 0 h 7239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2250"/>
              <a:gd name="T16" fmla="*/ 0 h 723900"/>
              <a:gd name="T17" fmla="*/ 222250 w 222250"/>
              <a:gd name="T18" fmla="*/ 723900 h 7239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2250" h="723900">
                <a:moveTo>
                  <a:pt x="0" y="0"/>
                </a:moveTo>
                <a:lnTo>
                  <a:pt x="617" y="0"/>
                </a:lnTo>
                <a:lnTo>
                  <a:pt x="617" y="2014"/>
                </a:lnTo>
                <a:lnTo>
                  <a:pt x="0" y="201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7620000" y="7938"/>
            <a:ext cx="1033463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27BFD5-1794-4FD9-A037-BBC87146A6C0}" type="slidenum">
              <a:rPr lang="en-US" altLang="en-US" sz="180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28600" y="289034"/>
            <a:ext cx="8686800" cy="54128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 kern="1200">
                <a:solidFill>
                  <a:srgbClr val="074184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dirty="0"/>
              <a:t>Euler vs Euler-Cromer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9590385-BB59-41AC-A651-98B0CD6812AD}"/>
              </a:ext>
            </a:extLst>
          </p:cNvPr>
          <p:cNvSpPr txBox="1">
            <a:spLocks/>
          </p:cNvSpPr>
          <p:nvPr/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 eaLnBrk="1" hangingPunct="1"/>
            <a:fld id="{626492DB-2F06-44C7-8B18-72CF568DED1B}" type="slidenum">
              <a:rPr lang="en-US" altLang="en-US" sz="1600" b="1" smtClean="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12</a:t>
            </a:fld>
            <a:endParaRPr lang="en-US" altLang="en-US" sz="1600" b="1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4F8BE8B-96DA-452A-B9D9-0833C48B613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6450013" y="6541375"/>
            <a:ext cx="1076325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9pPr>
          </a:lstStyle>
          <a:p>
            <a:pPr eaLnBrk="1" hangingPunct="1"/>
            <a:fld id="{4DD9356F-AFC1-46DA-ACC5-77A7E9A7C83A}" type="datetime1">
              <a:rPr lang="en-US" altLang="en-US" sz="120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2/10/2022</a:t>
            </a:fld>
            <a:endParaRPr lang="en-US" altLang="en-US" sz="1200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pic>
        <p:nvPicPr>
          <p:cNvPr id="37" name="Picture 36" descr="\documentclass{article}&#10;\usepackage{amsmath}&#10;\pagestyle{empty}&#10;\begin{document}&#10;&#10;\begin{align} \nonumber&#10;M = \left( \begin{array}{cccccccc}&#10;\frac{\partial x_{n+1}}{\partial x_{n}} &amp; \frac{\partial x_{n+1}}{\partial v_{n}} \\&#10;~ &amp; ~ \\&#10;\frac{\partial v_{n+1}}{\partial x_{n}} &amp; \frac{\partial v_{n+1}}{\partial v_{n}}&#10;\end{array} \right) \longrightarrow \det M&#10;\end{align}&#10;&#10;\end{document}" title="IguanaTex Bitmap Display">
            <a:extLst>
              <a:ext uri="{FF2B5EF4-FFF2-40B4-BE49-F238E27FC236}">
                <a16:creationId xmlns:a16="http://schemas.microsoft.com/office/drawing/2014/main" id="{2955342E-AB8D-4FFB-A191-487BD00E34F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708746" y="1267462"/>
            <a:ext cx="4427985" cy="11686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6ABDFF9-A861-4232-81D2-ED1FBED1B81C}"/>
                  </a:ext>
                </a:extLst>
              </p14:cNvPr>
              <p14:cNvContentPartPr/>
              <p14:nvPr/>
            </p14:nvContentPartPr>
            <p14:xfrm>
              <a:off x="5778360" y="1270800"/>
              <a:ext cx="2156400" cy="672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6ABDFF9-A861-4232-81D2-ED1FBED1B81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07280" y="1107000"/>
                <a:ext cx="5292360" cy="255744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Picture 25" descr="\documentclass{article}&#10;\usepackage{amsmath}&#10;\pagestyle{empty}&#10;\begin{document}&#10;&#10;\begin{align} \nonumber&#10;x_{n+1} &amp;= x_{n}+v_{n}\Delta t \\ \nonumber&#10;v_{n+1} &amp;= v_{n}+f(x_{n})\Delta t&#10;\end{align}&#10;&#10;\end{document}" title="IguanaTex Bitmap Display">
            <a:extLst>
              <a:ext uri="{FF2B5EF4-FFF2-40B4-BE49-F238E27FC236}">
                <a16:creationId xmlns:a16="http://schemas.microsoft.com/office/drawing/2014/main" id="{9ECEE94C-DB2F-4E44-AB0A-BE57CFF47B4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905490" y="2902415"/>
            <a:ext cx="2363428" cy="624762"/>
          </a:xfrm>
          <a:prstGeom prst="rect">
            <a:avLst/>
          </a:prstGeom>
        </p:spPr>
      </p:pic>
      <p:pic>
        <p:nvPicPr>
          <p:cNvPr id="28" name="Picture 27" descr="\documentclass{article}&#10;\usepackage{amsmath}&#10;\pagestyle{empty}&#10;\begin{document}&#10;&#10;\begin{align} \nonumber&#10;x_{n+1} &amp;= x_{n}+v_{n}\Delta t \\ \nonumber&#10;v_{n+1} &amp;= v_{n}+f(x_{n+1})\Delta t&#10;\end{align}&#10;&#10;\end{document}" title="IguanaTex Bitmap Display">
            <a:extLst>
              <a:ext uri="{FF2B5EF4-FFF2-40B4-BE49-F238E27FC236}">
                <a16:creationId xmlns:a16="http://schemas.microsoft.com/office/drawing/2014/main" id="{C48C9152-0096-47CA-8009-217B66C59DD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905491" y="3981828"/>
            <a:ext cx="2619427" cy="624762"/>
          </a:xfrm>
          <a:prstGeom prst="rect">
            <a:avLst/>
          </a:prstGeom>
        </p:spPr>
      </p:pic>
      <p:sp>
        <p:nvSpPr>
          <p:cNvPr id="17" name="Content Placeholder 29 1">
            <a:extLst>
              <a:ext uri="{FF2B5EF4-FFF2-40B4-BE49-F238E27FC236}">
                <a16:creationId xmlns:a16="http://schemas.microsoft.com/office/drawing/2014/main" id="{9507AAF5-018B-4083-AE27-C19C9E985694}"/>
              </a:ext>
            </a:extLst>
          </p:cNvPr>
          <p:cNvSpPr txBox="1">
            <a:spLocks/>
          </p:cNvSpPr>
          <p:nvPr/>
        </p:nvSpPr>
        <p:spPr bwMode="auto">
          <a:xfrm>
            <a:off x="980264" y="2956571"/>
            <a:ext cx="514156" cy="36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E:</a:t>
            </a:r>
            <a:endParaRPr lang="en-US" sz="2000" b="1" dirty="0">
              <a:solidFill>
                <a:schemeClr val="accent3"/>
              </a:solidFill>
              <a:highlight>
                <a:srgbClr val="C0C0C0"/>
              </a:highlight>
              <a:latin typeface="Lucida Console" panose="020B0609040504020204" pitchFamily="49" charset="0"/>
            </a:endParaRPr>
          </a:p>
        </p:txBody>
      </p:sp>
      <p:sp>
        <p:nvSpPr>
          <p:cNvPr id="18" name="Content Placeholder 29 2">
            <a:extLst>
              <a:ext uri="{FF2B5EF4-FFF2-40B4-BE49-F238E27FC236}">
                <a16:creationId xmlns:a16="http://schemas.microsoft.com/office/drawing/2014/main" id="{10EC2B7E-2376-431F-A909-7586FAAB4B0F}"/>
              </a:ext>
            </a:extLst>
          </p:cNvPr>
          <p:cNvSpPr txBox="1">
            <a:spLocks/>
          </p:cNvSpPr>
          <p:nvPr/>
        </p:nvSpPr>
        <p:spPr bwMode="auto">
          <a:xfrm>
            <a:off x="980263" y="4154651"/>
            <a:ext cx="731869" cy="36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EC:</a:t>
            </a:r>
            <a:endParaRPr lang="en-US" sz="2000" b="1" dirty="0">
              <a:solidFill>
                <a:schemeClr val="accent3"/>
              </a:solidFill>
              <a:highlight>
                <a:srgbClr val="C0C0C0"/>
              </a:highlight>
              <a:latin typeface="Lucida Console" panose="020B0609040504020204" pitchFamily="49" charset="0"/>
            </a:endParaRPr>
          </a:p>
        </p:txBody>
      </p:sp>
      <p:pic>
        <p:nvPicPr>
          <p:cNvPr id="31" name="Picture 30" descr="\documentclass{article}&#10;\usepackage{amsmath}&#10;\pagestyle{empty}&#10;\begin{document}&#10;&#10;\begin{align} \nonumber&#10;\left( \begin{array}{cc}&#10;1 &amp; \Delta t \\&#10;\frac{\partial f}{\partial x}\Delta t &amp; 1 \\&#10;\end{array} \right) \longrightarrow 1- \frac{\partial f}{\partial x} (\Delta t)^{2}&#10;\end{align}&#10;&#10;\end{document}" title="IguanaTex Bitmap Display">
            <a:extLst>
              <a:ext uri="{FF2B5EF4-FFF2-40B4-BE49-F238E27FC236}">
                <a16:creationId xmlns:a16="http://schemas.microsoft.com/office/drawing/2014/main" id="{80A6DFE7-4552-4214-81FB-8722C8C264C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4943767" y="2828202"/>
            <a:ext cx="4027273" cy="680715"/>
          </a:xfrm>
          <a:prstGeom prst="rect">
            <a:avLst/>
          </a:prstGeom>
        </p:spPr>
      </p:pic>
      <p:pic>
        <p:nvPicPr>
          <p:cNvPr id="33" name="Picture 32" descr="\documentclass{article}&#10;\usepackage{amsmath}&#10;\pagestyle{empty}&#10;\begin{document}&#10;&#10;\begin{align} \nonumber&#10;\left( \begin{array}{cc}&#10;1 &amp; \Delta t \\&#10;0 &amp; 1 \\&#10;\end{array} \right) \longrightarrow 1&#10;\end{align}&#10;&#10;\end{document}" title="IguanaTex Bitmap Display">
            <a:extLst>
              <a:ext uri="{FF2B5EF4-FFF2-40B4-BE49-F238E27FC236}">
                <a16:creationId xmlns:a16="http://schemas.microsoft.com/office/drawing/2014/main" id="{5EDF6830-16B0-42B6-81CF-265805C7159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5478788" y="4018825"/>
            <a:ext cx="2099145" cy="665625"/>
          </a:xfrm>
          <a:prstGeom prst="rect">
            <a:avLst/>
          </a:prstGeom>
        </p:spPr>
      </p:pic>
      <p:sp>
        <p:nvSpPr>
          <p:cNvPr id="40" name="Content Placeholder 29 2">
            <a:extLst>
              <a:ext uri="{FF2B5EF4-FFF2-40B4-BE49-F238E27FC236}">
                <a16:creationId xmlns:a16="http://schemas.microsoft.com/office/drawing/2014/main" id="{42CD9FD8-886D-4AA1-8440-27D745E8D6A6}"/>
              </a:ext>
            </a:extLst>
          </p:cNvPr>
          <p:cNvSpPr txBox="1">
            <a:spLocks/>
          </p:cNvSpPr>
          <p:nvPr/>
        </p:nvSpPr>
        <p:spPr bwMode="auto">
          <a:xfrm>
            <a:off x="1009645" y="1601127"/>
            <a:ext cx="2497133" cy="653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altLang="en-US" sz="2200" b="1" dirty="0">
                <a:solidFill>
                  <a:schemeClr val="accent6"/>
                </a:solidFill>
              </a:rPr>
              <a:t>Jacobian matrix</a:t>
            </a:r>
          </a:p>
        </p:txBody>
      </p:sp>
      <p:sp>
        <p:nvSpPr>
          <p:cNvPr id="41" name="Content Placeholder 29 1 1">
            <a:extLst>
              <a:ext uri="{FF2B5EF4-FFF2-40B4-BE49-F238E27FC236}">
                <a16:creationId xmlns:a16="http://schemas.microsoft.com/office/drawing/2014/main" id="{82999D8A-2099-495C-8C3C-8300704CFC44}"/>
              </a:ext>
            </a:extLst>
          </p:cNvPr>
          <p:cNvSpPr txBox="1">
            <a:spLocks/>
          </p:cNvSpPr>
          <p:nvPr/>
        </p:nvSpPr>
        <p:spPr bwMode="auto">
          <a:xfrm>
            <a:off x="1009645" y="5054667"/>
            <a:ext cx="5904820" cy="42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altLang="en-US" sz="2200" dirty="0">
                <a:solidFill>
                  <a:schemeClr val="accent6"/>
                </a:solidFill>
              </a:rPr>
              <a:t>Euler-Cromer is </a:t>
            </a:r>
            <a:r>
              <a:rPr lang="en-US" altLang="en-US" sz="2200" dirty="0" err="1">
                <a:solidFill>
                  <a:schemeClr val="accent6"/>
                </a:solidFill>
              </a:rPr>
              <a:t>symplectic</a:t>
            </a:r>
            <a:r>
              <a:rPr lang="en-US" altLang="en-US" sz="2200" dirty="0">
                <a:solidFill>
                  <a:schemeClr val="accent6"/>
                </a:solidFill>
              </a:rPr>
              <a:t>, while Euler is not.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E794846-04CC-4A07-B54C-ABAC05980AE1}"/>
              </a:ext>
            </a:extLst>
          </p:cNvPr>
          <p:cNvSpPr txBox="1">
            <a:spLocks/>
          </p:cNvSpPr>
          <p:nvPr/>
        </p:nvSpPr>
        <p:spPr bwMode="auto">
          <a:xfrm>
            <a:off x="676275" y="6557142"/>
            <a:ext cx="5946447" cy="241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Jeffrey Eldred |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100" dirty="0">
                <a:latin typeface="Helvetica" panose="020B0604020202020204" pitchFamily="34" charset="0"/>
                <a:ea typeface="Geneva" pitchFamily="121" charset="-128"/>
              </a:rPr>
              <a:t>MATLAB/Python for Accelerators</a:t>
            </a:r>
          </a:p>
        </p:txBody>
      </p:sp>
    </p:spTree>
    <p:extLst>
      <p:ext uri="{BB962C8B-B14F-4D97-AF65-F5344CB8AC3E}">
        <p14:creationId xmlns:p14="http://schemas.microsoft.com/office/powerpoint/2010/main" val="39478930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7620000" y="-28575"/>
            <a:ext cx="1025525" cy="32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47371DA-F349-4C1E-9688-7F4329C40053}" type="slidenum">
              <a:rPr lang="en-US" altLang="en-US" sz="180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en-US" sz="1800" dirty="0">
              <a:solidFill>
                <a:srgbClr val="FFFFFF"/>
              </a:solidFill>
            </a:endParaRPr>
          </a:p>
        </p:txBody>
      </p:sp>
      <p:sp>
        <p:nvSpPr>
          <p:cNvPr id="20484" name="Text Box 3"/>
          <p:cNvSpPr txBox="1">
            <a:spLocks noChangeArrowheads="1"/>
          </p:cNvSpPr>
          <p:nvPr/>
        </p:nvSpPr>
        <p:spPr bwMode="auto">
          <a:xfrm>
            <a:off x="7620000" y="7938"/>
            <a:ext cx="10366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CCE331F3-4EA3-4A80-9C1C-648856DBCFC4}" type="slidenum">
              <a:rPr lang="en-US" altLang="en-US" sz="1800">
                <a:solidFill>
                  <a:srgbClr val="FFFFFF"/>
                </a:solidFill>
              </a:rPr>
              <a:pPr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en-US" sz="1800" dirty="0">
              <a:solidFill>
                <a:srgbClr val="FFFFFF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D49A01D-C6ED-4E29-A5F1-39BF98D4FDA7}"/>
              </a:ext>
            </a:extLst>
          </p:cNvPr>
          <p:cNvSpPr txBox="1">
            <a:spLocks/>
          </p:cNvSpPr>
          <p:nvPr/>
        </p:nvSpPr>
        <p:spPr bwMode="auto">
          <a:xfrm>
            <a:off x="676275" y="6557142"/>
            <a:ext cx="5946447" cy="241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Jeffrey Eldred |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100" dirty="0">
                <a:latin typeface="Helvetica" panose="020B0604020202020204" pitchFamily="34" charset="0"/>
                <a:ea typeface="Geneva" pitchFamily="121" charset="-128"/>
              </a:rPr>
              <a:t>MATLAB/Python for Accelerators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8F3B0B0-2CEF-474E-8AB1-F938E2361BBF}"/>
              </a:ext>
            </a:extLst>
          </p:cNvPr>
          <p:cNvSpPr txBox="1">
            <a:spLocks/>
          </p:cNvSpPr>
          <p:nvPr/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 eaLnBrk="1" hangingPunct="1"/>
            <a:fld id="{626492DB-2F06-44C7-8B18-72CF568DED1B}" type="slidenum">
              <a:rPr lang="en-US" altLang="en-US" sz="1600" b="1" smtClean="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13</a:t>
            </a:fld>
            <a:endParaRPr lang="en-US" altLang="en-US" sz="1600" b="1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4B64544-D0C7-401F-BFA0-4493E70A0EF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6450013" y="6541375"/>
            <a:ext cx="1076325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9pPr>
          </a:lstStyle>
          <a:p>
            <a:pPr eaLnBrk="1" hangingPunct="1"/>
            <a:fld id="{4DD9356F-AFC1-46DA-ACC5-77A7E9A7C83A}" type="datetime1">
              <a:rPr lang="en-US" altLang="en-US" sz="120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2/10/2022</a:t>
            </a:fld>
            <a:endParaRPr lang="en-US" altLang="en-US" sz="1200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3" name="AutoShape 2">
            <a:extLst>
              <a:ext uri="{FF2B5EF4-FFF2-40B4-BE49-F238E27FC236}">
                <a16:creationId xmlns:a16="http://schemas.microsoft.com/office/drawing/2014/main" id="{E8A16B66-0B25-4EFF-874E-C04FF9268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275" y="2376634"/>
            <a:ext cx="7847013" cy="1457499"/>
          </a:xfrm>
          <a:custGeom>
            <a:avLst/>
            <a:gdLst>
              <a:gd name="T0" fmla="*/ 7847013 w 7847013"/>
              <a:gd name="T1" fmla="*/ 1 h 1979613"/>
              <a:gd name="T2" fmla="*/ 3923507 w 7847013"/>
              <a:gd name="T3" fmla="*/ 1 h 1979613"/>
              <a:gd name="T4" fmla="*/ 0 w 7847013"/>
              <a:gd name="T5" fmla="*/ 1 h 1979613"/>
              <a:gd name="T6" fmla="*/ 3923507 w 7847013"/>
              <a:gd name="T7" fmla="*/ 0 h 1979613"/>
              <a:gd name="T8" fmla="*/ 0 60000 65536"/>
              <a:gd name="T9" fmla="*/ 0 60000 65536"/>
              <a:gd name="T10" fmla="*/ 0 60000 65536"/>
              <a:gd name="T11" fmla="*/ 0 60000 65536"/>
              <a:gd name="T12" fmla="*/ 0 w 7847013"/>
              <a:gd name="T13" fmla="*/ 0 h 1979613"/>
              <a:gd name="T14" fmla="*/ 7847013 w 7847013"/>
              <a:gd name="T15" fmla="*/ 1979613 h 197961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47013" h="1979613">
                <a:moveTo>
                  <a:pt x="0" y="0"/>
                </a:moveTo>
                <a:lnTo>
                  <a:pt x="21798" y="0"/>
                </a:lnTo>
                <a:lnTo>
                  <a:pt x="21798" y="5499"/>
                </a:lnTo>
                <a:lnTo>
                  <a:pt x="0" y="54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b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en-US" altLang="en-US" sz="4200" dirty="0">
                <a:solidFill>
                  <a:schemeClr val="tx2"/>
                </a:solidFill>
              </a:rPr>
              <a:t>Analyzing Trajectories</a:t>
            </a:r>
          </a:p>
          <a:p>
            <a:pPr algn="ctr" eaLnBrk="1">
              <a:spcBef>
                <a:spcPct val="0"/>
              </a:spcBef>
              <a:buClrTx/>
              <a:buFontTx/>
              <a:buNone/>
            </a:pPr>
            <a:endParaRPr lang="en-US" altLang="en-US" sz="4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1132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7620000" y="-28575"/>
            <a:ext cx="1025525" cy="32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47371DA-F349-4C1E-9688-7F4329C40053}" type="slidenum">
              <a:rPr lang="en-US" altLang="en-US" sz="180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en-US" sz="1800" dirty="0">
              <a:solidFill>
                <a:srgbClr val="FFFFFF"/>
              </a:solidFill>
            </a:endParaRPr>
          </a:p>
        </p:txBody>
      </p:sp>
      <p:sp>
        <p:nvSpPr>
          <p:cNvPr id="20484" name="Text Box 3"/>
          <p:cNvSpPr txBox="1">
            <a:spLocks noChangeArrowheads="1"/>
          </p:cNvSpPr>
          <p:nvPr/>
        </p:nvSpPr>
        <p:spPr bwMode="auto">
          <a:xfrm>
            <a:off x="7620000" y="7938"/>
            <a:ext cx="10366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CCE331F3-4EA3-4A80-9C1C-648856DBCFC4}" type="slidenum">
              <a:rPr lang="en-US" altLang="en-US" sz="1800">
                <a:solidFill>
                  <a:srgbClr val="FFFFFF"/>
                </a:solidFill>
              </a:rPr>
              <a:pPr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en-US" sz="1800" dirty="0">
              <a:solidFill>
                <a:srgbClr val="FFFFFF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D49A01D-C6ED-4E29-A5F1-39BF98D4FDA7}"/>
              </a:ext>
            </a:extLst>
          </p:cNvPr>
          <p:cNvSpPr txBox="1">
            <a:spLocks/>
          </p:cNvSpPr>
          <p:nvPr/>
        </p:nvSpPr>
        <p:spPr bwMode="auto">
          <a:xfrm>
            <a:off x="676275" y="6557142"/>
            <a:ext cx="5946447" cy="241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Jeffrey Eldred |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100" dirty="0">
                <a:latin typeface="Helvetica" panose="020B0604020202020204" pitchFamily="34" charset="0"/>
                <a:ea typeface="Geneva" pitchFamily="121" charset="-128"/>
              </a:rPr>
              <a:t>MATLAB/Python for Accelerators</a:t>
            </a:r>
          </a:p>
          <a:p>
            <a:pPr>
              <a:defRPr/>
            </a:pPr>
            <a:endParaRPr lang="en-US" sz="1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8F3B0B0-2CEF-474E-8AB1-F938E2361BBF}"/>
              </a:ext>
            </a:extLst>
          </p:cNvPr>
          <p:cNvSpPr txBox="1">
            <a:spLocks/>
          </p:cNvSpPr>
          <p:nvPr/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 eaLnBrk="1" hangingPunct="1"/>
            <a:fld id="{626492DB-2F06-44C7-8B18-72CF568DED1B}" type="slidenum">
              <a:rPr lang="en-US" altLang="en-US" sz="1600" b="1" smtClean="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14</a:t>
            </a:fld>
            <a:endParaRPr lang="en-US" altLang="en-US" sz="1600" b="1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4B64544-D0C7-401F-BFA0-4493E70A0EF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6450013" y="6541375"/>
            <a:ext cx="1076325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9pPr>
          </a:lstStyle>
          <a:p>
            <a:pPr eaLnBrk="1" hangingPunct="1"/>
            <a:fld id="{4DD9356F-AFC1-46DA-ACC5-77A7E9A7C83A}" type="datetime1">
              <a:rPr lang="en-US" altLang="en-US" sz="120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2/10/2022</a:t>
            </a:fld>
            <a:endParaRPr lang="en-US" altLang="en-US" sz="1200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4E3D172-D763-4F8B-A470-8B4276F3777D}"/>
              </a:ext>
            </a:extLst>
          </p:cNvPr>
          <p:cNvSpPr txBox="1">
            <a:spLocks/>
          </p:cNvSpPr>
          <p:nvPr/>
        </p:nvSpPr>
        <p:spPr>
          <a:xfrm>
            <a:off x="228600" y="289034"/>
            <a:ext cx="8686800" cy="54128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 kern="1200">
                <a:solidFill>
                  <a:srgbClr val="074184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dirty="0">
                <a:solidFill>
                  <a:schemeClr val="tx2"/>
                </a:solidFill>
              </a:rPr>
              <a:t>Particle and Stability</a:t>
            </a:r>
          </a:p>
        </p:txBody>
      </p:sp>
      <p:sp>
        <p:nvSpPr>
          <p:cNvPr id="13" name="Content Placeholder 29">
            <a:extLst>
              <a:ext uri="{FF2B5EF4-FFF2-40B4-BE49-F238E27FC236}">
                <a16:creationId xmlns:a16="http://schemas.microsoft.com/office/drawing/2014/main" id="{2FE03F02-5D58-42B5-BE7A-8C12B59F7256}"/>
              </a:ext>
            </a:extLst>
          </p:cNvPr>
          <p:cNvSpPr txBox="1">
            <a:spLocks/>
          </p:cNvSpPr>
          <p:nvPr/>
        </p:nvSpPr>
        <p:spPr bwMode="auto">
          <a:xfrm>
            <a:off x="195189" y="981590"/>
            <a:ext cx="8672513" cy="518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</a:rPr>
              <a:t>How can you tell if a particle trajectory is stable?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</a:rPr>
              <a:t>	- stable motion is bounded, which mean you can identify a line on 	either side that the particle will never cross.</a:t>
            </a:r>
          </a:p>
          <a:p>
            <a:pPr marL="0" indent="0">
              <a:buNone/>
            </a:pPr>
            <a:endParaRPr lang="en-US" sz="12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</a:rPr>
              <a:t>Particle motion is usually restricted by physical boundaries anyway.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</a:rPr>
              <a:t>	- a particle can be “lost” because it crosses a physical boundary even if 	it is “stable” in the sense of not having a trajectory towards infinity.</a:t>
            </a:r>
          </a:p>
          <a:p>
            <a:pPr marL="0" indent="0">
              <a:buNone/>
            </a:pPr>
            <a:endParaRPr lang="en-US" sz="12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</a:rPr>
              <a:t>It is technically possible for particle motion to unstable in some phase-space coordinates while stable in the others.</a:t>
            </a:r>
          </a:p>
          <a:p>
            <a:pPr marL="0" indent="0">
              <a:buNone/>
            </a:pPr>
            <a:endParaRPr lang="en-US" sz="12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</a:rPr>
              <a:t>If you are tracking an ensemble property such as emittance, it is best to exclude unstable or lost particles from the calculation.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</a:rPr>
              <a:t>	- if you are tracking ensemble behavior over time, you may want to also 	retro-actively exclude particles if they are ultimately going to be lost.</a:t>
            </a:r>
          </a:p>
        </p:txBody>
      </p:sp>
    </p:spTree>
    <p:extLst>
      <p:ext uri="{BB962C8B-B14F-4D97-AF65-F5344CB8AC3E}">
        <p14:creationId xmlns:p14="http://schemas.microsoft.com/office/powerpoint/2010/main" val="34358595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7620000" y="-28575"/>
            <a:ext cx="1025525" cy="32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47371DA-F349-4C1E-9688-7F4329C40053}" type="slidenum">
              <a:rPr lang="en-US" altLang="en-US" sz="180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en-US" sz="1800" dirty="0">
              <a:solidFill>
                <a:srgbClr val="FFFFFF"/>
              </a:solidFill>
            </a:endParaRPr>
          </a:p>
        </p:txBody>
      </p:sp>
      <p:sp>
        <p:nvSpPr>
          <p:cNvPr id="20484" name="Text Box 3"/>
          <p:cNvSpPr txBox="1">
            <a:spLocks noChangeArrowheads="1"/>
          </p:cNvSpPr>
          <p:nvPr/>
        </p:nvSpPr>
        <p:spPr bwMode="auto">
          <a:xfrm>
            <a:off x="7620000" y="7938"/>
            <a:ext cx="10366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CCE331F3-4EA3-4A80-9C1C-648856DBCFC4}" type="slidenum">
              <a:rPr lang="en-US" altLang="en-US" sz="1800">
                <a:solidFill>
                  <a:srgbClr val="FFFFFF"/>
                </a:solidFill>
              </a:rPr>
              <a:pPr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en-US" sz="1800" dirty="0">
              <a:solidFill>
                <a:srgbClr val="FFFFFF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D49A01D-C6ED-4E29-A5F1-39BF98D4FDA7}"/>
              </a:ext>
            </a:extLst>
          </p:cNvPr>
          <p:cNvSpPr txBox="1">
            <a:spLocks/>
          </p:cNvSpPr>
          <p:nvPr/>
        </p:nvSpPr>
        <p:spPr bwMode="auto">
          <a:xfrm>
            <a:off x="676275" y="6557142"/>
            <a:ext cx="5946447" cy="241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Jeffrey Eldred |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100" dirty="0">
                <a:latin typeface="Helvetica" panose="020B0604020202020204" pitchFamily="34" charset="0"/>
                <a:ea typeface="Geneva" pitchFamily="121" charset="-128"/>
              </a:rPr>
              <a:t>MATLAB/Python for Accelerators</a:t>
            </a:r>
          </a:p>
          <a:p>
            <a:pPr>
              <a:defRPr/>
            </a:pPr>
            <a:endParaRPr lang="en-US" sz="1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8F3B0B0-2CEF-474E-8AB1-F938E2361BBF}"/>
              </a:ext>
            </a:extLst>
          </p:cNvPr>
          <p:cNvSpPr txBox="1">
            <a:spLocks/>
          </p:cNvSpPr>
          <p:nvPr/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 eaLnBrk="1" hangingPunct="1"/>
            <a:fld id="{626492DB-2F06-44C7-8B18-72CF568DED1B}" type="slidenum">
              <a:rPr lang="en-US" altLang="en-US" sz="1600" b="1" smtClean="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15</a:t>
            </a:fld>
            <a:endParaRPr lang="en-US" altLang="en-US" sz="1600" b="1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4B64544-D0C7-401F-BFA0-4493E70A0EF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6450013" y="6541375"/>
            <a:ext cx="1076325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9pPr>
          </a:lstStyle>
          <a:p>
            <a:pPr eaLnBrk="1" hangingPunct="1"/>
            <a:fld id="{4DD9356F-AFC1-46DA-ACC5-77A7E9A7C83A}" type="datetime1">
              <a:rPr lang="en-US" altLang="en-US" sz="120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2/10/2022</a:t>
            </a:fld>
            <a:endParaRPr lang="en-US" altLang="en-US" sz="1200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4E3D172-D763-4F8B-A470-8B4276F3777D}"/>
              </a:ext>
            </a:extLst>
          </p:cNvPr>
          <p:cNvSpPr txBox="1">
            <a:spLocks/>
          </p:cNvSpPr>
          <p:nvPr/>
        </p:nvSpPr>
        <p:spPr>
          <a:xfrm>
            <a:off x="228600" y="289034"/>
            <a:ext cx="8686800" cy="54128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 kern="1200">
                <a:solidFill>
                  <a:srgbClr val="074184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dirty="0">
                <a:solidFill>
                  <a:schemeClr val="tx2"/>
                </a:solidFill>
              </a:rPr>
              <a:t>Particles and Chaos</a:t>
            </a:r>
          </a:p>
        </p:txBody>
      </p:sp>
      <p:sp>
        <p:nvSpPr>
          <p:cNvPr id="13" name="Content Placeholder 29">
            <a:extLst>
              <a:ext uri="{FF2B5EF4-FFF2-40B4-BE49-F238E27FC236}">
                <a16:creationId xmlns:a16="http://schemas.microsoft.com/office/drawing/2014/main" id="{2FE03F02-5D58-42B5-BE7A-8C12B59F7256}"/>
              </a:ext>
            </a:extLst>
          </p:cNvPr>
          <p:cNvSpPr txBox="1">
            <a:spLocks/>
          </p:cNvSpPr>
          <p:nvPr/>
        </p:nvSpPr>
        <p:spPr bwMode="auto">
          <a:xfrm>
            <a:off x="195189" y="981590"/>
            <a:ext cx="8672513" cy="518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</a:rPr>
              <a:t>When do a particle have a chaotic trajectory?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</a:rPr>
              <a:t>	1. highly aperiodic motion i.e. not guaranteed to return to itself.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</a:rPr>
              <a:t>	2. nearby trajectories are highly divergent and unpredictably distinct.</a:t>
            </a:r>
          </a:p>
          <a:p>
            <a:pPr marL="0" indent="0">
              <a:buNone/>
            </a:pPr>
            <a:endParaRPr lang="en-US" sz="12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</a:rPr>
              <a:t>Chaos does not necessarily mean a trajectory is unstable, chaotic motion can exist within a bounded region.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</a:rPr>
              <a:t>	- That means there is some stable periodic motion outside this region.</a:t>
            </a:r>
          </a:p>
          <a:p>
            <a:pPr marL="0" indent="0">
              <a:buNone/>
            </a:pPr>
            <a:endParaRPr lang="en-US" sz="12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</a:rPr>
              <a:t>Frequency Map Analysis plots make use of an indicator called “diffusion”: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</a:rPr>
              <a:t>	- Take an FFT of the first half and second half, how much has the peak 	tune-changed? A discrepancy indicates chaos, from a resonance.</a:t>
            </a:r>
          </a:p>
          <a:p>
            <a:pPr marL="0" indent="0">
              <a:buNone/>
            </a:pPr>
            <a:endParaRPr lang="en-US" sz="12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</a:rPr>
              <a:t>SALI/GALI method track chaos by looking at whether N nearby points retain their orientation with respect to each other.</a:t>
            </a:r>
          </a:p>
          <a:p>
            <a:pPr marL="0" indent="0">
              <a:buNone/>
            </a:pPr>
            <a:endParaRPr lang="en-US" sz="2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5404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Slide Number Placeholder 2">
            <a:extLst>
              <a:ext uri="{FF2B5EF4-FFF2-40B4-BE49-F238E27FC236}">
                <a16:creationId xmlns:a16="http://schemas.microsoft.com/office/drawing/2014/main" id="{7C7AD923-E5D4-4473-AC16-6BC86B7097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218F145-A987-4C44-BAAE-7563C623A22C}" type="slidenum">
              <a:rPr lang="en-US" altLang="en-US" sz="1800" smtClean="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637557A-1FC3-4609-9EB7-E8504E97814B}"/>
              </a:ext>
            </a:extLst>
          </p:cNvPr>
          <p:cNvSpPr txBox="1">
            <a:spLocks/>
          </p:cNvSpPr>
          <p:nvPr/>
        </p:nvSpPr>
        <p:spPr>
          <a:xfrm>
            <a:off x="228600" y="289034"/>
            <a:ext cx="8686800" cy="54128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 kern="1200">
                <a:solidFill>
                  <a:srgbClr val="074184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dirty="0"/>
              <a:t>Frequency Map Analysis (FMA)</a:t>
            </a:r>
          </a:p>
        </p:txBody>
      </p:sp>
      <p:sp>
        <p:nvSpPr>
          <p:cNvPr id="4" name="Content Placeholder 29">
            <a:extLst>
              <a:ext uri="{FF2B5EF4-FFF2-40B4-BE49-F238E27FC236}">
                <a16:creationId xmlns:a16="http://schemas.microsoft.com/office/drawing/2014/main" id="{0FF17F83-3DCF-4953-948C-8D2C4B82687A}"/>
              </a:ext>
            </a:extLst>
          </p:cNvPr>
          <p:cNvSpPr txBox="1">
            <a:spLocks/>
          </p:cNvSpPr>
          <p:nvPr/>
        </p:nvSpPr>
        <p:spPr bwMode="auto">
          <a:xfrm>
            <a:off x="228600" y="1042988"/>
            <a:ext cx="8537028" cy="5284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altLang="en-US" sz="2200" dirty="0">
                <a:solidFill>
                  <a:schemeClr val="accent6"/>
                </a:solidFill>
              </a:rPr>
              <a:t>A particle trajectory looks bounded and stable, in the short term, but is there a way to know if remain stable?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sz="12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200" dirty="0">
                <a:solidFill>
                  <a:schemeClr val="accent6"/>
                </a:solidFill>
              </a:rPr>
              <a:t>A particle with a stable frequency of oscillation is likely to remain stable, a particle with changing frequency - called </a:t>
            </a:r>
            <a:r>
              <a:rPr lang="en-US" altLang="en-US" sz="2200" b="1" dirty="0">
                <a:solidFill>
                  <a:schemeClr val="accent6"/>
                </a:solidFill>
              </a:rPr>
              <a:t>diffusion </a:t>
            </a:r>
            <a:r>
              <a:rPr lang="en-US" altLang="en-US" sz="2200" dirty="0">
                <a:solidFill>
                  <a:schemeClr val="accent6"/>
                </a:solidFill>
              </a:rPr>
              <a:t>– is a sign of particle resonances and instability.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sz="22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en-US" sz="22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en-US" sz="22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en-US" sz="22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en-US" sz="22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en-US" sz="22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en-US" sz="22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en-US" sz="22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en-US" sz="12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200" dirty="0">
                <a:solidFill>
                  <a:schemeClr val="accent6"/>
                </a:solidFill>
              </a:rPr>
              <a:t>Originally from Astronomy - imagine a planet wobbling out of orbit.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sz="2200" dirty="0">
              <a:solidFill>
                <a:schemeClr val="accent6"/>
              </a:solidFill>
            </a:endParaRPr>
          </a:p>
        </p:txBody>
      </p:sp>
      <p:sp>
        <p:nvSpPr>
          <p:cNvPr id="62" name="Slide Number Placeholder 5">
            <a:extLst>
              <a:ext uri="{FF2B5EF4-FFF2-40B4-BE49-F238E27FC236}">
                <a16:creationId xmlns:a16="http://schemas.microsoft.com/office/drawing/2014/main" id="{1992A3F5-227C-4E24-9AB1-49098E7D7DB9}"/>
              </a:ext>
            </a:extLst>
          </p:cNvPr>
          <p:cNvSpPr txBox="1">
            <a:spLocks/>
          </p:cNvSpPr>
          <p:nvPr/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 eaLnBrk="1" hangingPunct="1"/>
            <a:fld id="{626492DB-2F06-44C7-8B18-72CF568DED1B}" type="slidenum">
              <a:rPr lang="en-US" altLang="en-US" sz="1600" b="1" smtClean="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16</a:t>
            </a:fld>
            <a:endParaRPr lang="en-US" altLang="en-US" sz="1600" b="1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BC63D3E2-3D41-4DC8-A648-BCFF13273BA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6450013" y="6541375"/>
            <a:ext cx="1076325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9pPr>
          </a:lstStyle>
          <a:p>
            <a:pPr eaLnBrk="1" hangingPunct="1"/>
            <a:fld id="{4DD9356F-AFC1-46DA-ACC5-77A7E9A7C83A}" type="datetime1">
              <a:rPr lang="en-US" altLang="en-US" sz="120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2/10/2022</a:t>
            </a:fld>
            <a:endParaRPr lang="en-US" altLang="en-US" sz="1200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21AF09-CFC1-4ECE-932C-ED33D3401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67" y="3038342"/>
            <a:ext cx="8839265" cy="2438418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F31F327-2DA7-4A79-A77C-5AE435BADE7C}"/>
              </a:ext>
            </a:extLst>
          </p:cNvPr>
          <p:cNvSpPr txBox="1">
            <a:spLocks/>
          </p:cNvSpPr>
          <p:nvPr/>
        </p:nvSpPr>
        <p:spPr bwMode="auto">
          <a:xfrm>
            <a:off x="676275" y="6557142"/>
            <a:ext cx="5946447" cy="241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Jeffrey Eldred |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100" dirty="0">
                <a:latin typeface="Helvetica" panose="020B0604020202020204" pitchFamily="34" charset="0"/>
                <a:ea typeface="Geneva" pitchFamily="121" charset="-128"/>
              </a:rPr>
              <a:t>MATLAB/Python for Accelerators</a:t>
            </a:r>
          </a:p>
        </p:txBody>
      </p:sp>
    </p:spTree>
    <p:extLst>
      <p:ext uri="{BB962C8B-B14F-4D97-AF65-F5344CB8AC3E}">
        <p14:creationId xmlns:p14="http://schemas.microsoft.com/office/powerpoint/2010/main" val="5528589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7620000" y="7938"/>
            <a:ext cx="1033463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27BFD5-1794-4FD9-A037-BBC87146A6C0}" type="slidenum">
              <a:rPr lang="en-US" altLang="en-US" sz="180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28600" y="289034"/>
            <a:ext cx="8686800" cy="54128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 kern="1200">
                <a:solidFill>
                  <a:srgbClr val="074184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dirty="0"/>
              <a:t>FMA Algorithm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9590385-BB59-41AC-A651-98B0CD6812AD}"/>
              </a:ext>
            </a:extLst>
          </p:cNvPr>
          <p:cNvSpPr txBox="1">
            <a:spLocks/>
          </p:cNvSpPr>
          <p:nvPr/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 eaLnBrk="1" hangingPunct="1"/>
            <a:fld id="{626492DB-2F06-44C7-8B18-72CF568DED1B}" type="slidenum">
              <a:rPr lang="en-US" altLang="en-US" sz="1600" b="1" smtClean="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17</a:t>
            </a:fld>
            <a:endParaRPr lang="en-US" altLang="en-US" sz="1600" b="1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4F8BE8B-96DA-452A-B9D9-0833C48B613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6450013" y="6541375"/>
            <a:ext cx="1076325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9pPr>
          </a:lstStyle>
          <a:p>
            <a:pPr eaLnBrk="1" hangingPunct="1"/>
            <a:fld id="{4DD9356F-AFC1-46DA-ACC5-77A7E9A7C83A}" type="datetime1">
              <a:rPr lang="en-US" altLang="en-US" sz="120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2/10/2022</a:t>
            </a:fld>
            <a:endParaRPr lang="en-US" altLang="en-US" sz="1200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8" name="Content Placeholder 29">
            <a:extLst>
              <a:ext uri="{FF2B5EF4-FFF2-40B4-BE49-F238E27FC236}">
                <a16:creationId xmlns:a16="http://schemas.microsoft.com/office/drawing/2014/main" id="{ADDA85FF-0810-449F-8426-9A4FBA967718}"/>
              </a:ext>
            </a:extLst>
          </p:cNvPr>
          <p:cNvSpPr txBox="1">
            <a:spLocks/>
          </p:cNvSpPr>
          <p:nvPr/>
        </p:nvSpPr>
        <p:spPr bwMode="auto">
          <a:xfrm>
            <a:off x="228600" y="1042988"/>
            <a:ext cx="8537028" cy="5284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0"/>
              </a:spcBef>
              <a:buFont typeface="+mj-lt"/>
              <a:buAutoNum type="arabicPeriod"/>
            </a:pPr>
            <a:r>
              <a:rPr lang="en-US" altLang="en-US" sz="2200" dirty="0">
                <a:solidFill>
                  <a:schemeClr val="accent6"/>
                </a:solidFill>
              </a:rPr>
              <a:t>Divide the space into a grid of initial phase-space coordinates x, y, x’, y’, s, </a:t>
            </a:r>
            <a:r>
              <a:rPr lang="el-GR" altLang="en-US" sz="2200" dirty="0">
                <a:solidFill>
                  <a:schemeClr val="accent6"/>
                </a:solidFill>
              </a:rPr>
              <a:t>δ</a:t>
            </a:r>
            <a:r>
              <a:rPr lang="en-US" altLang="en-US" sz="2200" dirty="0">
                <a:solidFill>
                  <a:schemeClr val="accent6"/>
                </a:solidFill>
              </a:rPr>
              <a:t>. Typically, a 2D grid varying x and y, but leaving the initial x’=0, y’=0, s=0, </a:t>
            </a:r>
            <a:r>
              <a:rPr lang="el-GR" altLang="en-US" sz="2200" dirty="0">
                <a:solidFill>
                  <a:schemeClr val="accent6"/>
                </a:solidFill>
              </a:rPr>
              <a:t>δ</a:t>
            </a:r>
            <a:r>
              <a:rPr lang="en-US" altLang="en-US" sz="2200" dirty="0">
                <a:solidFill>
                  <a:schemeClr val="accent6"/>
                </a:solidFill>
              </a:rPr>
              <a:t>=0 fixed. </a:t>
            </a:r>
          </a:p>
          <a:p>
            <a:pPr marL="457200" indent="-457200">
              <a:spcBef>
                <a:spcPct val="0"/>
              </a:spcBef>
              <a:buFont typeface="+mj-lt"/>
              <a:buAutoNum type="arabicPeriod"/>
            </a:pPr>
            <a:endParaRPr lang="en-US" altLang="en-US" sz="1200" dirty="0">
              <a:solidFill>
                <a:schemeClr val="accent6"/>
              </a:solidFill>
            </a:endParaRPr>
          </a:p>
          <a:p>
            <a:pPr marL="457200" indent="-457200">
              <a:spcBef>
                <a:spcPct val="0"/>
              </a:spcBef>
              <a:buFont typeface="+mj-lt"/>
              <a:buAutoNum type="arabicPeriod"/>
            </a:pPr>
            <a:r>
              <a:rPr lang="en-US" altLang="en-US" sz="2200" dirty="0">
                <a:solidFill>
                  <a:schemeClr val="accent6"/>
                </a:solidFill>
              </a:rPr>
              <a:t>For each initial point, calculate the peak horizontal and vertical oscillation frequencies for the first N turns (typically 1000 turns) and then calculate the frequencies again for the next N turns.</a:t>
            </a:r>
          </a:p>
          <a:p>
            <a:pPr marL="457200" indent="-457200">
              <a:spcBef>
                <a:spcPct val="0"/>
              </a:spcBef>
              <a:buFont typeface="+mj-lt"/>
              <a:buAutoNum type="arabicPeriod"/>
            </a:pPr>
            <a:endParaRPr lang="en-US" altLang="en-US" sz="1200" dirty="0">
              <a:solidFill>
                <a:schemeClr val="accent6"/>
              </a:solidFill>
            </a:endParaRPr>
          </a:p>
          <a:p>
            <a:pPr marL="457200" indent="-457200">
              <a:spcBef>
                <a:spcPct val="0"/>
              </a:spcBef>
              <a:buFont typeface="+mj-lt"/>
              <a:buAutoNum type="arabicPeriod"/>
            </a:pPr>
            <a:r>
              <a:rPr lang="en-US" altLang="en-US" sz="2200" dirty="0">
                <a:solidFill>
                  <a:schemeClr val="accent6"/>
                </a:solidFill>
              </a:rPr>
              <a:t> Calculate the diffusion coefficient, the log frequency difference:</a:t>
            </a:r>
          </a:p>
          <a:p>
            <a:pPr marL="457200" indent="-457200">
              <a:spcBef>
                <a:spcPct val="0"/>
              </a:spcBef>
              <a:buFont typeface="+mj-lt"/>
              <a:buAutoNum type="arabicPeriod"/>
            </a:pPr>
            <a:endParaRPr lang="en-US" altLang="en-US" sz="2200" dirty="0">
              <a:solidFill>
                <a:schemeClr val="accent6"/>
              </a:solidFill>
            </a:endParaRPr>
          </a:p>
          <a:p>
            <a:pPr marL="457200" indent="-457200">
              <a:spcBef>
                <a:spcPct val="0"/>
              </a:spcBef>
              <a:buFont typeface="+mj-lt"/>
              <a:buAutoNum type="arabicPeriod"/>
            </a:pPr>
            <a:endParaRPr lang="en-US" altLang="en-US" sz="2200" dirty="0">
              <a:solidFill>
                <a:schemeClr val="accent6"/>
              </a:solidFill>
            </a:endParaRPr>
          </a:p>
          <a:p>
            <a:pPr marL="457200" indent="-457200">
              <a:spcBef>
                <a:spcPct val="0"/>
              </a:spcBef>
              <a:buFont typeface="+mj-lt"/>
              <a:buAutoNum type="arabicPeriod"/>
            </a:pPr>
            <a:endParaRPr lang="en-US" altLang="en-US" sz="2200" dirty="0">
              <a:solidFill>
                <a:schemeClr val="accent6"/>
              </a:solidFill>
            </a:endParaRPr>
          </a:p>
          <a:p>
            <a:pPr marL="457200" indent="-457200">
              <a:spcBef>
                <a:spcPct val="0"/>
              </a:spcBef>
              <a:buFont typeface="+mj-lt"/>
              <a:buAutoNum type="arabicPeriod"/>
            </a:pPr>
            <a:endParaRPr lang="en-US" altLang="en-US" sz="2200" dirty="0">
              <a:solidFill>
                <a:schemeClr val="accent6"/>
              </a:solidFill>
            </a:endParaRPr>
          </a:p>
          <a:p>
            <a:pPr marL="457200" indent="-457200">
              <a:spcBef>
                <a:spcPct val="0"/>
              </a:spcBef>
              <a:buFont typeface="+mj-lt"/>
              <a:buAutoNum type="arabicPeriod"/>
            </a:pPr>
            <a:r>
              <a:rPr lang="en-US" altLang="en-US" sz="2200" dirty="0">
                <a:solidFill>
                  <a:schemeClr val="accent6"/>
                </a:solidFill>
              </a:rPr>
              <a:t>Color a map of initial x, y coordinates and averaged </a:t>
            </a:r>
            <a:r>
              <a:rPr lang="el-GR" altLang="en-US" sz="2200" dirty="0">
                <a:solidFill>
                  <a:schemeClr val="accent6"/>
                </a:solidFill>
              </a:rPr>
              <a:t>ν</a:t>
            </a:r>
            <a:r>
              <a:rPr lang="en-US" altLang="en-US" sz="2200" baseline="-25000" dirty="0">
                <a:solidFill>
                  <a:schemeClr val="accent6"/>
                </a:solidFill>
              </a:rPr>
              <a:t>x</a:t>
            </a:r>
            <a:r>
              <a:rPr lang="en-US" altLang="en-US" sz="2200" dirty="0">
                <a:solidFill>
                  <a:schemeClr val="accent6"/>
                </a:solidFill>
              </a:rPr>
              <a:t>, </a:t>
            </a:r>
            <a:r>
              <a:rPr lang="el-GR" altLang="en-US" sz="2200" dirty="0">
                <a:solidFill>
                  <a:schemeClr val="accent6"/>
                </a:solidFill>
              </a:rPr>
              <a:t>ν</a:t>
            </a:r>
            <a:r>
              <a:rPr lang="en-US" altLang="en-US" sz="2200" baseline="-25000" dirty="0">
                <a:solidFill>
                  <a:schemeClr val="accent6"/>
                </a:solidFill>
              </a:rPr>
              <a:t>y</a:t>
            </a:r>
            <a:r>
              <a:rPr lang="en-US" altLang="en-US" sz="2200" dirty="0">
                <a:solidFill>
                  <a:schemeClr val="accent6"/>
                </a:solidFill>
              </a:rPr>
              <a:t> 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5654412-E058-48EB-AB1C-FFDA2E5324E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72725" y="4000764"/>
            <a:ext cx="5132023" cy="756009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C5AAE56-77C6-41A1-8F5E-21E9C8B1FB53}"/>
              </a:ext>
            </a:extLst>
          </p:cNvPr>
          <p:cNvSpPr txBox="1">
            <a:spLocks/>
          </p:cNvSpPr>
          <p:nvPr/>
        </p:nvSpPr>
        <p:spPr bwMode="auto">
          <a:xfrm>
            <a:off x="676275" y="6557142"/>
            <a:ext cx="5946447" cy="241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Jeffrey Eldred |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100" dirty="0">
                <a:latin typeface="Helvetica" panose="020B0604020202020204" pitchFamily="34" charset="0"/>
                <a:ea typeface="Geneva" pitchFamily="121" charset="-128"/>
              </a:rPr>
              <a:t>MATLAB/Python for Accelerators</a:t>
            </a:r>
          </a:p>
        </p:txBody>
      </p:sp>
    </p:spTree>
    <p:extLst>
      <p:ext uri="{BB962C8B-B14F-4D97-AF65-F5344CB8AC3E}">
        <p14:creationId xmlns:p14="http://schemas.microsoft.com/office/powerpoint/2010/main" val="31202704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7620000" y="7938"/>
            <a:ext cx="1033463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27BFD5-1794-4FD9-A037-BBC87146A6C0}" type="slidenum">
              <a:rPr lang="en-US" altLang="en-US" sz="180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28600" y="289034"/>
            <a:ext cx="8686800" cy="54128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 kern="1200">
                <a:solidFill>
                  <a:srgbClr val="074184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dirty="0"/>
              <a:t>FMA Example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9590385-BB59-41AC-A651-98B0CD6812AD}"/>
              </a:ext>
            </a:extLst>
          </p:cNvPr>
          <p:cNvSpPr txBox="1">
            <a:spLocks/>
          </p:cNvSpPr>
          <p:nvPr/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 eaLnBrk="1" hangingPunct="1"/>
            <a:fld id="{626492DB-2F06-44C7-8B18-72CF568DED1B}" type="slidenum">
              <a:rPr lang="en-US" altLang="en-US" sz="1600" b="1" smtClean="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18</a:t>
            </a:fld>
            <a:endParaRPr lang="en-US" altLang="en-US" sz="1600" b="1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4F8BE8B-96DA-452A-B9D9-0833C48B613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6450013" y="6541375"/>
            <a:ext cx="1076325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9pPr>
          </a:lstStyle>
          <a:p>
            <a:pPr eaLnBrk="1" hangingPunct="1"/>
            <a:fld id="{4DD9356F-AFC1-46DA-ACC5-77A7E9A7C83A}" type="datetime1">
              <a:rPr lang="en-US" altLang="en-US" sz="120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2/10/2022</a:t>
            </a:fld>
            <a:endParaRPr lang="en-US" altLang="en-US" sz="1200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BCAFC8-F27E-4E48-9C62-CCFBEF2BE7B0}"/>
              </a:ext>
            </a:extLst>
          </p:cNvPr>
          <p:cNvGrpSpPr/>
          <p:nvPr/>
        </p:nvGrpSpPr>
        <p:grpSpPr>
          <a:xfrm>
            <a:off x="446693" y="851312"/>
            <a:ext cx="6937046" cy="5263372"/>
            <a:chOff x="1040526" y="851312"/>
            <a:chExt cx="6937046" cy="526337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A2EC6D8-F2F3-4400-9237-BA2E97B3C527}"/>
                </a:ext>
              </a:extLst>
            </p:cNvPr>
            <p:cNvGrpSpPr/>
            <p:nvPr/>
          </p:nvGrpSpPr>
          <p:grpSpPr>
            <a:xfrm>
              <a:off x="1040526" y="1242262"/>
              <a:ext cx="6847318" cy="4872422"/>
              <a:chOff x="1048634" y="1255988"/>
              <a:chExt cx="6970430" cy="4936516"/>
            </a:xfrm>
          </p:grpSpPr>
          <p:sp>
            <p:nvSpPr>
              <p:cNvPr id="14340" name="Freeform 3"/>
              <p:cNvSpPr>
                <a:spLocks noChangeArrowheads="1"/>
              </p:cNvSpPr>
              <p:nvPr/>
            </p:nvSpPr>
            <p:spPr bwMode="auto">
              <a:xfrm>
                <a:off x="6869113" y="5257800"/>
                <a:ext cx="346075" cy="895350"/>
              </a:xfrm>
              <a:custGeom>
                <a:avLst/>
                <a:gdLst>
                  <a:gd name="T0" fmla="*/ 0 w 222250"/>
                  <a:gd name="T1" fmla="*/ 0 h 723900"/>
                  <a:gd name="T2" fmla="*/ 80514 w 222250"/>
                  <a:gd name="T3" fmla="*/ 0 h 723900"/>
                  <a:gd name="T4" fmla="*/ 80514 w 222250"/>
                  <a:gd name="T5" fmla="*/ 20872 h 723900"/>
                  <a:gd name="T6" fmla="*/ 0 w 222250"/>
                  <a:gd name="T7" fmla="*/ 20872 h 723900"/>
                  <a:gd name="T8" fmla="*/ 0 w 222250"/>
                  <a:gd name="T9" fmla="*/ 0 h 7239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2250"/>
                  <a:gd name="T16" fmla="*/ 0 h 723900"/>
                  <a:gd name="T17" fmla="*/ 222250 w 222250"/>
                  <a:gd name="T18" fmla="*/ 723900 h 7239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2250" h="723900">
                    <a:moveTo>
                      <a:pt x="0" y="0"/>
                    </a:moveTo>
                    <a:lnTo>
                      <a:pt x="617" y="0"/>
                    </a:lnTo>
                    <a:lnTo>
                      <a:pt x="617" y="2014"/>
                    </a:lnTo>
                    <a:lnTo>
                      <a:pt x="0" y="201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" name="Freeform 2">
                <a:extLst>
                  <a:ext uri="{FF2B5EF4-FFF2-40B4-BE49-F238E27FC236}">
                    <a16:creationId xmlns:a16="http://schemas.microsoft.com/office/drawing/2014/main" id="{C997E276-D3F0-4F80-B745-7E5CAD7351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00862" y="5191125"/>
                <a:ext cx="346075" cy="895350"/>
              </a:xfrm>
              <a:custGeom>
                <a:avLst/>
                <a:gdLst>
                  <a:gd name="T0" fmla="*/ 0 w 222250"/>
                  <a:gd name="T1" fmla="*/ 0 h 723900"/>
                  <a:gd name="T2" fmla="*/ 13695 w 222250"/>
                  <a:gd name="T3" fmla="*/ 0 h 723900"/>
                  <a:gd name="T4" fmla="*/ 13695 w 222250"/>
                  <a:gd name="T5" fmla="*/ 8919 h 723900"/>
                  <a:gd name="T6" fmla="*/ 0 w 222250"/>
                  <a:gd name="T7" fmla="*/ 8919 h 723900"/>
                  <a:gd name="T8" fmla="*/ 0 w 222250"/>
                  <a:gd name="T9" fmla="*/ 0 h 7239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2250"/>
                  <a:gd name="T16" fmla="*/ 0 h 723900"/>
                  <a:gd name="T17" fmla="*/ 222250 w 222250"/>
                  <a:gd name="T18" fmla="*/ 723900 h 7239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2250" h="723900">
                    <a:moveTo>
                      <a:pt x="0" y="0"/>
                    </a:moveTo>
                    <a:lnTo>
                      <a:pt x="617" y="0"/>
                    </a:lnTo>
                    <a:lnTo>
                      <a:pt x="617" y="2014"/>
                    </a:lnTo>
                    <a:lnTo>
                      <a:pt x="0" y="201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A3FE9725-065F-4B8F-89F0-AECACE9DD6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37193" y="1255988"/>
                <a:ext cx="2981871" cy="493651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F4B46AA-AFCA-4971-9E35-55F0BCC751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8634" y="1255988"/>
                <a:ext cx="2963581" cy="4936516"/>
              </a:xfrm>
              <a:prstGeom prst="rect">
                <a:avLst/>
              </a:prstGeom>
            </p:spPr>
          </p:pic>
        </p:grpSp>
        <p:sp>
          <p:nvSpPr>
            <p:cNvPr id="23" name="AutoShape 8">
              <a:extLst>
                <a:ext uri="{FF2B5EF4-FFF2-40B4-BE49-F238E27FC236}">
                  <a16:creationId xmlns:a16="http://schemas.microsoft.com/office/drawing/2014/main" id="{8F939318-3F21-466C-8A51-ACF9DE902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0222" y="856567"/>
              <a:ext cx="2695889" cy="396203"/>
            </a:xfrm>
            <a:custGeom>
              <a:avLst/>
              <a:gdLst>
                <a:gd name="T0" fmla="*/ 0 w 8228013"/>
                <a:gd name="T1" fmla="*/ 0 h 4875213"/>
                <a:gd name="T2" fmla="*/ 0 w 8228013"/>
                <a:gd name="T3" fmla="*/ 0 h 4875213"/>
                <a:gd name="T4" fmla="*/ 0 w 8228013"/>
                <a:gd name="T5" fmla="*/ 0 h 4875213"/>
                <a:gd name="T6" fmla="*/ 0 w 8228013"/>
                <a:gd name="T7" fmla="*/ 0 h 48752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28013"/>
                <a:gd name="T13" fmla="*/ 0 h 4875213"/>
                <a:gd name="T14" fmla="*/ 8228013 w 8228013"/>
                <a:gd name="T15" fmla="*/ 4875213 h 48752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28013" h="4875213">
                  <a:moveTo>
                    <a:pt x="0" y="0"/>
                  </a:moveTo>
                  <a:lnTo>
                    <a:pt x="22856" y="0"/>
                  </a:lnTo>
                  <a:lnTo>
                    <a:pt x="22856" y="13543"/>
                  </a:lnTo>
                  <a:lnTo>
                    <a:pt x="0" y="13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/>
            <a:lstStyle>
              <a:lvl1pPr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292934"/>
                  </a:solidFill>
                  <a:latin typeface="Arial" panose="020B0604020202020204" pitchFamily="34" charset="0"/>
                  <a:ea typeface="WenQuanYi Micro Hei"/>
                  <a:cs typeface="WenQuanYi Micro Hei"/>
                </a:defRPr>
              </a:lvl1pPr>
              <a:lvl2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292934"/>
                  </a:solidFill>
                  <a:latin typeface="Arial" panose="020B0604020202020204" pitchFamily="34" charset="0"/>
                  <a:ea typeface="WenQuanYi Micro Hei"/>
                  <a:cs typeface="WenQuanYi Micro Hei"/>
                </a:defRPr>
              </a:lvl2pPr>
              <a:lvl3pPr>
                <a:spcBef>
                  <a:spcPts val="4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292934"/>
                  </a:solidFill>
                  <a:latin typeface="Arial" panose="020B0604020202020204" pitchFamily="34" charset="0"/>
                  <a:ea typeface="WenQuanYi Micro Hei"/>
                  <a:cs typeface="WenQuanYi Micro Hei"/>
                </a:defRPr>
              </a:lvl3pPr>
              <a:lvl4pPr>
                <a:spcBef>
                  <a:spcPts val="4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600">
                  <a:solidFill>
                    <a:srgbClr val="292934"/>
                  </a:solidFill>
                  <a:latin typeface="Arial" panose="020B0604020202020204" pitchFamily="34" charset="0"/>
                  <a:ea typeface="WenQuanYi Micro Hei"/>
                  <a:cs typeface="WenQuanYi Micro Hei"/>
                </a:defRPr>
              </a:lvl4pPr>
              <a:lvl5pPr>
                <a:spcBef>
                  <a:spcPts val="3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292934"/>
                  </a:solidFill>
                  <a:latin typeface="Arial" panose="020B0604020202020204" pitchFamily="34" charset="0"/>
                  <a:ea typeface="WenQuanYi Micro Hei"/>
                  <a:cs typeface="WenQuanYi Micro Hei"/>
                </a:defRPr>
              </a:lvl5pPr>
              <a:lvl6pPr marL="2514600" indent="-228600" defTabSz="4572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292934"/>
                  </a:solidFill>
                  <a:latin typeface="Arial" panose="020B0604020202020204" pitchFamily="34" charset="0"/>
                  <a:ea typeface="WenQuanYi Micro Hei"/>
                  <a:cs typeface="WenQuanYi Micro Hei"/>
                </a:defRPr>
              </a:lvl6pPr>
              <a:lvl7pPr marL="2971800" indent="-228600" defTabSz="4572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292934"/>
                  </a:solidFill>
                  <a:latin typeface="Arial" panose="020B0604020202020204" pitchFamily="34" charset="0"/>
                  <a:ea typeface="WenQuanYi Micro Hei"/>
                  <a:cs typeface="WenQuanYi Micro Hei"/>
                </a:defRPr>
              </a:lvl7pPr>
              <a:lvl8pPr marL="3429000" indent="-228600" defTabSz="4572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292934"/>
                  </a:solidFill>
                  <a:latin typeface="Arial" panose="020B0604020202020204" pitchFamily="34" charset="0"/>
                  <a:ea typeface="WenQuanYi Micro Hei"/>
                  <a:cs typeface="WenQuanYi Micro Hei"/>
                </a:defRPr>
              </a:lvl8pPr>
              <a:lvl9pPr marL="3886200" indent="-228600" defTabSz="4572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292934"/>
                  </a:solidFill>
                  <a:latin typeface="Arial" panose="020B0604020202020204" pitchFamily="34" charset="0"/>
                  <a:ea typeface="WenQuanYi Micro Hei"/>
                  <a:cs typeface="WenQuanYi Micro Hei"/>
                </a:defRPr>
              </a:lvl9pPr>
            </a:lstStyle>
            <a:p>
              <a:pPr eaLnBrk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 b="1" dirty="0"/>
                <a:t>Ideal Booster Lattice</a:t>
              </a:r>
            </a:p>
          </p:txBody>
        </p:sp>
        <p:sp>
          <p:nvSpPr>
            <p:cNvPr id="25" name="AutoShape 8">
              <a:extLst>
                <a:ext uri="{FF2B5EF4-FFF2-40B4-BE49-F238E27FC236}">
                  <a16:creationId xmlns:a16="http://schemas.microsoft.com/office/drawing/2014/main" id="{0E071A8C-F625-4BF8-BA7B-5A433C3363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1275" y="851312"/>
              <a:ext cx="2866297" cy="396203"/>
            </a:xfrm>
            <a:custGeom>
              <a:avLst/>
              <a:gdLst>
                <a:gd name="T0" fmla="*/ 0 w 8228013"/>
                <a:gd name="T1" fmla="*/ 0 h 4875213"/>
                <a:gd name="T2" fmla="*/ 0 w 8228013"/>
                <a:gd name="T3" fmla="*/ 0 h 4875213"/>
                <a:gd name="T4" fmla="*/ 0 w 8228013"/>
                <a:gd name="T5" fmla="*/ 0 h 4875213"/>
                <a:gd name="T6" fmla="*/ 0 w 8228013"/>
                <a:gd name="T7" fmla="*/ 0 h 48752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28013"/>
                <a:gd name="T13" fmla="*/ 0 h 4875213"/>
                <a:gd name="T14" fmla="*/ 8228013 w 8228013"/>
                <a:gd name="T15" fmla="*/ 4875213 h 48752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28013" h="4875213">
                  <a:moveTo>
                    <a:pt x="0" y="0"/>
                  </a:moveTo>
                  <a:lnTo>
                    <a:pt x="22856" y="0"/>
                  </a:lnTo>
                  <a:lnTo>
                    <a:pt x="22856" y="13543"/>
                  </a:lnTo>
                  <a:lnTo>
                    <a:pt x="0" y="135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/>
            <a:lstStyle>
              <a:lvl1pPr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292934"/>
                  </a:solidFill>
                  <a:latin typeface="Arial" panose="020B0604020202020204" pitchFamily="34" charset="0"/>
                  <a:ea typeface="WenQuanYi Micro Hei"/>
                  <a:cs typeface="WenQuanYi Micro Hei"/>
                </a:defRPr>
              </a:lvl1pPr>
              <a:lvl2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292934"/>
                  </a:solidFill>
                  <a:latin typeface="Arial" panose="020B0604020202020204" pitchFamily="34" charset="0"/>
                  <a:ea typeface="WenQuanYi Micro Hei"/>
                  <a:cs typeface="WenQuanYi Micro Hei"/>
                </a:defRPr>
              </a:lvl2pPr>
              <a:lvl3pPr>
                <a:spcBef>
                  <a:spcPts val="4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292934"/>
                  </a:solidFill>
                  <a:latin typeface="Arial" panose="020B0604020202020204" pitchFamily="34" charset="0"/>
                  <a:ea typeface="WenQuanYi Micro Hei"/>
                  <a:cs typeface="WenQuanYi Micro Hei"/>
                </a:defRPr>
              </a:lvl3pPr>
              <a:lvl4pPr>
                <a:spcBef>
                  <a:spcPts val="4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600">
                  <a:solidFill>
                    <a:srgbClr val="292934"/>
                  </a:solidFill>
                  <a:latin typeface="Arial" panose="020B0604020202020204" pitchFamily="34" charset="0"/>
                  <a:ea typeface="WenQuanYi Micro Hei"/>
                  <a:cs typeface="WenQuanYi Micro Hei"/>
                </a:defRPr>
              </a:lvl4pPr>
              <a:lvl5pPr>
                <a:spcBef>
                  <a:spcPts val="3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292934"/>
                  </a:solidFill>
                  <a:latin typeface="Arial" panose="020B0604020202020204" pitchFamily="34" charset="0"/>
                  <a:ea typeface="WenQuanYi Micro Hei"/>
                  <a:cs typeface="WenQuanYi Micro Hei"/>
                </a:defRPr>
              </a:lvl5pPr>
              <a:lvl6pPr marL="2514600" indent="-228600" defTabSz="4572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292934"/>
                  </a:solidFill>
                  <a:latin typeface="Arial" panose="020B0604020202020204" pitchFamily="34" charset="0"/>
                  <a:ea typeface="WenQuanYi Micro Hei"/>
                  <a:cs typeface="WenQuanYi Micro Hei"/>
                </a:defRPr>
              </a:lvl6pPr>
              <a:lvl7pPr marL="2971800" indent="-228600" defTabSz="4572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292934"/>
                  </a:solidFill>
                  <a:latin typeface="Arial" panose="020B0604020202020204" pitchFamily="34" charset="0"/>
                  <a:ea typeface="WenQuanYi Micro Hei"/>
                  <a:cs typeface="WenQuanYi Micro Hei"/>
                </a:defRPr>
              </a:lvl7pPr>
              <a:lvl8pPr marL="3429000" indent="-228600" defTabSz="4572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292934"/>
                  </a:solidFill>
                  <a:latin typeface="Arial" panose="020B0604020202020204" pitchFamily="34" charset="0"/>
                  <a:ea typeface="WenQuanYi Micro Hei"/>
                  <a:cs typeface="WenQuanYi Micro Hei"/>
                </a:defRPr>
              </a:lvl8pPr>
              <a:lvl9pPr marL="3886200" indent="-228600" defTabSz="4572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292934"/>
                  </a:solidFill>
                  <a:latin typeface="Arial" panose="020B0604020202020204" pitchFamily="34" charset="0"/>
                  <a:ea typeface="WenQuanYi Micro Hei"/>
                  <a:cs typeface="WenQuanYi Micro Hei"/>
                </a:defRPr>
              </a:lvl9pPr>
            </a:lstStyle>
            <a:p>
              <a:pPr eaLnBrk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 b="1" dirty="0"/>
                <a:t>Lattice with 20% Error</a:t>
              </a:r>
            </a:p>
          </p:txBody>
        </p:sp>
      </p:grpSp>
      <p:sp>
        <p:nvSpPr>
          <p:cNvPr id="27" name="AutoShape 5">
            <a:extLst>
              <a:ext uri="{FF2B5EF4-FFF2-40B4-BE49-F238E27FC236}">
                <a16:creationId xmlns:a16="http://schemas.microsoft.com/office/drawing/2014/main" id="{17E2B0CE-1CC9-46A1-A2F6-259BCEC79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1628" y="4902496"/>
            <a:ext cx="1946198" cy="1212188"/>
          </a:xfrm>
          <a:custGeom>
            <a:avLst/>
            <a:gdLst>
              <a:gd name="T0" fmla="*/ 11505 w 8228013"/>
              <a:gd name="T1" fmla="*/ 0 h 4875213"/>
              <a:gd name="T2" fmla="*/ 5752 w 8228013"/>
              <a:gd name="T3" fmla="*/ 0 h 4875213"/>
              <a:gd name="T4" fmla="*/ 0 w 8228013"/>
              <a:gd name="T5" fmla="*/ 0 h 4875213"/>
              <a:gd name="T6" fmla="*/ 5752 w 8228013"/>
              <a:gd name="T7" fmla="*/ 0 h 4875213"/>
              <a:gd name="T8" fmla="*/ 0 60000 65536"/>
              <a:gd name="T9" fmla="*/ 0 60000 65536"/>
              <a:gd name="T10" fmla="*/ 0 60000 65536"/>
              <a:gd name="T11" fmla="*/ 0 60000 65536"/>
              <a:gd name="T12" fmla="*/ 0 w 8228013"/>
              <a:gd name="T13" fmla="*/ 0 h 4875213"/>
              <a:gd name="T14" fmla="*/ 8228013 w 8228013"/>
              <a:gd name="T15" fmla="*/ 4875213 h 487521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228013" h="4875213">
                <a:moveTo>
                  <a:pt x="0" y="0"/>
                </a:moveTo>
                <a:lnTo>
                  <a:pt x="22856" y="0"/>
                </a:lnTo>
                <a:lnTo>
                  <a:pt x="22856" y="13543"/>
                </a:lnTo>
                <a:lnTo>
                  <a:pt x="0" y="135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 marL="457200" indent="-457200">
              <a:spcBef>
                <a:spcPct val="0"/>
              </a:spcBef>
              <a:buClrTx/>
              <a:buFontTx/>
              <a:buAutoNum type="alphaUcPeriod"/>
            </a:pPr>
            <a:r>
              <a:rPr lang="en-US" altLang="en-US" b="1" dirty="0" err="1">
                <a:solidFill>
                  <a:srgbClr val="B3B3B3"/>
                </a:solidFill>
              </a:rPr>
              <a:t>Valishev</a:t>
            </a:r>
            <a:r>
              <a:rPr lang="en-US" altLang="en-US" b="1" dirty="0">
                <a:solidFill>
                  <a:srgbClr val="B3B3B3"/>
                </a:solidFill>
              </a:rPr>
              <a:t>,</a:t>
            </a:r>
          </a:p>
          <a:p>
            <a:pPr>
              <a:spcBef>
                <a:spcPct val="0"/>
              </a:spcBef>
              <a:buClrTx/>
            </a:pPr>
            <a:r>
              <a:rPr lang="en-US" altLang="en-US" b="1" dirty="0">
                <a:solidFill>
                  <a:srgbClr val="B3B3B3"/>
                </a:solidFill>
              </a:rPr>
              <a:t>V. Lebedev,</a:t>
            </a:r>
          </a:p>
          <a:p>
            <a:pPr>
              <a:spcBef>
                <a:spcPct val="0"/>
              </a:spcBef>
              <a:buClrTx/>
            </a:pPr>
            <a:r>
              <a:rPr lang="en-US" altLang="en-US" b="1" dirty="0">
                <a:solidFill>
                  <a:srgbClr val="B3B3B3"/>
                </a:solidFill>
              </a:rPr>
              <a:t>HB2016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9A8F7622-71A1-48D8-AB48-A156D4806E39}"/>
              </a:ext>
            </a:extLst>
          </p:cNvPr>
          <p:cNvSpPr txBox="1">
            <a:spLocks/>
          </p:cNvSpPr>
          <p:nvPr/>
        </p:nvSpPr>
        <p:spPr bwMode="auto">
          <a:xfrm>
            <a:off x="676275" y="6557142"/>
            <a:ext cx="5946447" cy="241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Jeffrey Eldred |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100" dirty="0">
                <a:latin typeface="Helvetica" panose="020B0604020202020204" pitchFamily="34" charset="0"/>
                <a:ea typeface="Geneva" pitchFamily="121" charset="-128"/>
              </a:rPr>
              <a:t>MATLAB/Python for Accelerators</a:t>
            </a:r>
          </a:p>
        </p:txBody>
      </p:sp>
    </p:spTree>
    <p:extLst>
      <p:ext uri="{BB962C8B-B14F-4D97-AF65-F5344CB8AC3E}">
        <p14:creationId xmlns:p14="http://schemas.microsoft.com/office/powerpoint/2010/main" val="15889127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7620000" y="-28575"/>
            <a:ext cx="1025525" cy="32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47371DA-F349-4C1E-9688-7F4329C40053}" type="slidenum">
              <a:rPr lang="en-US" altLang="en-US" sz="180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20483" name="AutoShape 2"/>
          <p:cNvSpPr>
            <a:spLocks noChangeArrowheads="1"/>
          </p:cNvSpPr>
          <p:nvPr/>
        </p:nvSpPr>
        <p:spPr bwMode="auto">
          <a:xfrm>
            <a:off x="685800" y="2209801"/>
            <a:ext cx="7847013" cy="1332186"/>
          </a:xfrm>
          <a:custGeom>
            <a:avLst/>
            <a:gdLst>
              <a:gd name="T0" fmla="*/ 7847013 w 7847013"/>
              <a:gd name="T1" fmla="*/ 1 h 1979613"/>
              <a:gd name="T2" fmla="*/ 3923507 w 7847013"/>
              <a:gd name="T3" fmla="*/ 1 h 1979613"/>
              <a:gd name="T4" fmla="*/ 0 w 7847013"/>
              <a:gd name="T5" fmla="*/ 1 h 1979613"/>
              <a:gd name="T6" fmla="*/ 3923507 w 7847013"/>
              <a:gd name="T7" fmla="*/ 0 h 1979613"/>
              <a:gd name="T8" fmla="*/ 0 60000 65536"/>
              <a:gd name="T9" fmla="*/ 0 60000 65536"/>
              <a:gd name="T10" fmla="*/ 0 60000 65536"/>
              <a:gd name="T11" fmla="*/ 0 60000 65536"/>
              <a:gd name="T12" fmla="*/ 0 w 7847013"/>
              <a:gd name="T13" fmla="*/ 0 h 1979613"/>
              <a:gd name="T14" fmla="*/ 7847013 w 7847013"/>
              <a:gd name="T15" fmla="*/ 1979613 h 197961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47013" h="1979613">
                <a:moveTo>
                  <a:pt x="0" y="0"/>
                </a:moveTo>
                <a:lnTo>
                  <a:pt x="21798" y="0"/>
                </a:lnTo>
                <a:lnTo>
                  <a:pt x="21798" y="5499"/>
                </a:lnTo>
                <a:lnTo>
                  <a:pt x="0" y="54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b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en-US" altLang="en-US" sz="4200" dirty="0">
                <a:solidFill>
                  <a:schemeClr val="tx2"/>
                </a:solidFill>
              </a:rPr>
              <a:t>Maps</a:t>
            </a:r>
          </a:p>
        </p:txBody>
      </p:sp>
      <p:sp>
        <p:nvSpPr>
          <p:cNvPr id="20484" name="Text Box 3"/>
          <p:cNvSpPr txBox="1">
            <a:spLocks noChangeArrowheads="1"/>
          </p:cNvSpPr>
          <p:nvPr/>
        </p:nvSpPr>
        <p:spPr bwMode="auto">
          <a:xfrm>
            <a:off x="7620000" y="7938"/>
            <a:ext cx="10366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CCE331F3-4EA3-4A80-9C1C-648856DBCFC4}" type="slidenum">
              <a:rPr lang="en-US" altLang="en-US" sz="1800">
                <a:solidFill>
                  <a:srgbClr val="FFFFFF"/>
                </a:solidFill>
              </a:rPr>
              <a:pPr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8F3B0B0-2CEF-474E-8AB1-F938E2361BBF}"/>
              </a:ext>
            </a:extLst>
          </p:cNvPr>
          <p:cNvSpPr txBox="1">
            <a:spLocks/>
          </p:cNvSpPr>
          <p:nvPr/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 eaLnBrk="1" hangingPunct="1"/>
            <a:fld id="{626492DB-2F06-44C7-8B18-72CF568DED1B}" type="slidenum">
              <a:rPr lang="en-US" altLang="en-US" sz="1600" b="1" smtClean="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19</a:t>
            </a:fld>
            <a:endParaRPr lang="en-US" altLang="en-US" sz="1600" b="1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4B64544-D0C7-401F-BFA0-4493E70A0EF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6450013" y="6541375"/>
            <a:ext cx="1076325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9pPr>
          </a:lstStyle>
          <a:p>
            <a:pPr eaLnBrk="1" hangingPunct="1"/>
            <a:fld id="{4DD9356F-AFC1-46DA-ACC5-77A7E9A7C83A}" type="datetime1">
              <a:rPr lang="en-US" altLang="en-US" sz="120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2/10/2022</a:t>
            </a:fld>
            <a:endParaRPr lang="en-US" altLang="en-US" sz="1200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0849334-5BEF-4F83-9ABC-A700CC340C33}"/>
              </a:ext>
            </a:extLst>
          </p:cNvPr>
          <p:cNvSpPr txBox="1">
            <a:spLocks/>
          </p:cNvSpPr>
          <p:nvPr/>
        </p:nvSpPr>
        <p:spPr bwMode="auto">
          <a:xfrm>
            <a:off x="676275" y="6557142"/>
            <a:ext cx="5946447" cy="241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Jeffrey Eldred |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100" dirty="0">
                <a:latin typeface="Helvetica" panose="020B0604020202020204" pitchFamily="34" charset="0"/>
                <a:ea typeface="Geneva" pitchFamily="121" charset="-128"/>
              </a:rPr>
              <a:t>MATLAB/Python for Accelerators</a:t>
            </a:r>
          </a:p>
        </p:txBody>
      </p:sp>
    </p:spTree>
    <p:extLst>
      <p:ext uri="{BB962C8B-B14F-4D97-AF65-F5344CB8AC3E}">
        <p14:creationId xmlns:p14="http://schemas.microsoft.com/office/powerpoint/2010/main" val="14157590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7620000" y="-28575"/>
            <a:ext cx="1025525" cy="32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47371DA-F349-4C1E-9688-7F4329C40053}" type="slidenum">
              <a:rPr lang="en-US" altLang="en-US" sz="180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en-US" sz="1800" dirty="0">
              <a:solidFill>
                <a:srgbClr val="FFFFFF"/>
              </a:solidFill>
            </a:endParaRPr>
          </a:p>
        </p:txBody>
      </p:sp>
      <p:sp>
        <p:nvSpPr>
          <p:cNvPr id="20484" name="Text Box 3"/>
          <p:cNvSpPr txBox="1">
            <a:spLocks noChangeArrowheads="1"/>
          </p:cNvSpPr>
          <p:nvPr/>
        </p:nvSpPr>
        <p:spPr bwMode="auto">
          <a:xfrm>
            <a:off x="7620000" y="7938"/>
            <a:ext cx="10366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CCE331F3-4EA3-4A80-9C1C-648856DBCFC4}" type="slidenum">
              <a:rPr lang="en-US" altLang="en-US" sz="1800">
                <a:solidFill>
                  <a:srgbClr val="FFFFFF"/>
                </a:solidFill>
              </a:rPr>
              <a:pPr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en-US" sz="1800" dirty="0">
              <a:solidFill>
                <a:srgbClr val="FFFFFF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D49A01D-C6ED-4E29-A5F1-39BF98D4FDA7}"/>
              </a:ext>
            </a:extLst>
          </p:cNvPr>
          <p:cNvSpPr txBox="1">
            <a:spLocks/>
          </p:cNvSpPr>
          <p:nvPr/>
        </p:nvSpPr>
        <p:spPr bwMode="auto">
          <a:xfrm>
            <a:off x="676275" y="6557142"/>
            <a:ext cx="5946447" cy="241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Jeffrey Eldred |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100" dirty="0">
                <a:latin typeface="Helvetica" panose="020B0604020202020204" pitchFamily="34" charset="0"/>
                <a:ea typeface="Geneva" pitchFamily="121" charset="-128"/>
              </a:rPr>
              <a:t>MATLAB/Python for Accelerators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8F3B0B0-2CEF-474E-8AB1-F938E2361BBF}"/>
              </a:ext>
            </a:extLst>
          </p:cNvPr>
          <p:cNvSpPr txBox="1">
            <a:spLocks/>
          </p:cNvSpPr>
          <p:nvPr/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 eaLnBrk="1" hangingPunct="1"/>
            <a:fld id="{626492DB-2F06-44C7-8B18-72CF568DED1B}" type="slidenum">
              <a:rPr lang="en-US" altLang="en-US" sz="1600" b="1" smtClean="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</a:t>
            </a:fld>
            <a:endParaRPr lang="en-US" altLang="en-US" sz="1600" b="1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4B64544-D0C7-401F-BFA0-4493E70A0EF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6450013" y="6541375"/>
            <a:ext cx="1076325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9pPr>
          </a:lstStyle>
          <a:p>
            <a:pPr eaLnBrk="1" hangingPunct="1"/>
            <a:fld id="{4DD9356F-AFC1-46DA-ACC5-77A7E9A7C83A}" type="datetime1">
              <a:rPr lang="en-US" altLang="en-US" sz="120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2/10/2022</a:t>
            </a:fld>
            <a:endParaRPr lang="en-US" altLang="en-US" sz="1200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3" name="AutoShape 2">
            <a:extLst>
              <a:ext uri="{FF2B5EF4-FFF2-40B4-BE49-F238E27FC236}">
                <a16:creationId xmlns:a16="http://schemas.microsoft.com/office/drawing/2014/main" id="{E8A16B66-0B25-4EFF-874E-C04FF9268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275" y="2376634"/>
            <a:ext cx="7847013" cy="1457499"/>
          </a:xfrm>
          <a:custGeom>
            <a:avLst/>
            <a:gdLst>
              <a:gd name="T0" fmla="*/ 7847013 w 7847013"/>
              <a:gd name="T1" fmla="*/ 1 h 1979613"/>
              <a:gd name="T2" fmla="*/ 3923507 w 7847013"/>
              <a:gd name="T3" fmla="*/ 1 h 1979613"/>
              <a:gd name="T4" fmla="*/ 0 w 7847013"/>
              <a:gd name="T5" fmla="*/ 1 h 1979613"/>
              <a:gd name="T6" fmla="*/ 3923507 w 7847013"/>
              <a:gd name="T7" fmla="*/ 0 h 1979613"/>
              <a:gd name="T8" fmla="*/ 0 60000 65536"/>
              <a:gd name="T9" fmla="*/ 0 60000 65536"/>
              <a:gd name="T10" fmla="*/ 0 60000 65536"/>
              <a:gd name="T11" fmla="*/ 0 60000 65536"/>
              <a:gd name="T12" fmla="*/ 0 w 7847013"/>
              <a:gd name="T13" fmla="*/ 0 h 1979613"/>
              <a:gd name="T14" fmla="*/ 7847013 w 7847013"/>
              <a:gd name="T15" fmla="*/ 1979613 h 197961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47013" h="1979613">
                <a:moveTo>
                  <a:pt x="0" y="0"/>
                </a:moveTo>
                <a:lnTo>
                  <a:pt x="21798" y="0"/>
                </a:lnTo>
                <a:lnTo>
                  <a:pt x="21798" y="5499"/>
                </a:lnTo>
                <a:lnTo>
                  <a:pt x="0" y="54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b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en-US" altLang="en-US" sz="4200" dirty="0">
                <a:solidFill>
                  <a:schemeClr val="tx2"/>
                </a:solidFill>
              </a:rPr>
              <a:t>Numerical Integrators</a:t>
            </a:r>
          </a:p>
          <a:p>
            <a:pPr algn="ctr" eaLnBrk="1">
              <a:spcBef>
                <a:spcPct val="0"/>
              </a:spcBef>
              <a:buClrTx/>
              <a:buFontTx/>
              <a:buNone/>
            </a:pPr>
            <a:endParaRPr lang="en-US" altLang="en-US" sz="4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5987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9">
            <a:extLst>
              <a:ext uri="{FF2B5EF4-FFF2-40B4-BE49-F238E27FC236}">
                <a16:creationId xmlns:a16="http://schemas.microsoft.com/office/drawing/2014/main" id="{AA680306-B3B1-4A13-BD7B-D6126AD34B5A}"/>
              </a:ext>
            </a:extLst>
          </p:cNvPr>
          <p:cNvSpPr txBox="1">
            <a:spLocks/>
          </p:cNvSpPr>
          <p:nvPr/>
        </p:nvSpPr>
        <p:spPr bwMode="auto">
          <a:xfrm>
            <a:off x="228600" y="1042988"/>
            <a:ext cx="8537028" cy="519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altLang="en-US" sz="2200" dirty="0">
                <a:solidFill>
                  <a:schemeClr val="accent6"/>
                </a:solidFill>
              </a:rPr>
              <a:t>Maps can be presented as new coordinates Q(</a:t>
            </a:r>
            <a:r>
              <a:rPr lang="en-US" altLang="en-US" sz="2200" dirty="0" err="1">
                <a:solidFill>
                  <a:schemeClr val="accent6"/>
                </a:solidFill>
              </a:rPr>
              <a:t>q,p</a:t>
            </a:r>
            <a:r>
              <a:rPr lang="en-US" altLang="en-US" sz="2200" dirty="0">
                <a:solidFill>
                  <a:schemeClr val="accent6"/>
                </a:solidFill>
              </a:rPr>
              <a:t>), P(</a:t>
            </a:r>
            <a:r>
              <a:rPr lang="en-US" altLang="en-US" sz="2200" dirty="0" err="1">
                <a:solidFill>
                  <a:schemeClr val="accent6"/>
                </a:solidFill>
              </a:rPr>
              <a:t>q,p</a:t>
            </a:r>
            <a:r>
              <a:rPr lang="en-US" altLang="en-US" sz="2200" dirty="0">
                <a:solidFill>
                  <a:schemeClr val="accent6"/>
                </a:solidFill>
              </a:rPr>
              <a:t>) from old coordinates </a:t>
            </a:r>
            <a:r>
              <a:rPr lang="en-US" altLang="en-US" sz="2200" dirty="0" err="1">
                <a:solidFill>
                  <a:schemeClr val="accent6"/>
                </a:solidFill>
              </a:rPr>
              <a:t>q,p</a:t>
            </a:r>
            <a:r>
              <a:rPr lang="en-US" altLang="en-US" sz="2200" dirty="0">
                <a:solidFill>
                  <a:schemeClr val="accent6"/>
                </a:solidFill>
              </a:rPr>
              <a:t>: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sz="22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200" dirty="0">
                <a:solidFill>
                  <a:schemeClr val="accent6"/>
                </a:solidFill>
              </a:rPr>
              <a:t>Or a map named M, which can be applied to iterate q</a:t>
            </a:r>
            <a:r>
              <a:rPr lang="en-US" altLang="en-US" sz="2200" baseline="-25000" dirty="0">
                <a:solidFill>
                  <a:schemeClr val="accent6"/>
                </a:solidFill>
              </a:rPr>
              <a:t>n+1</a:t>
            </a:r>
            <a:r>
              <a:rPr lang="en-US" altLang="en-US" sz="2200" dirty="0">
                <a:solidFill>
                  <a:schemeClr val="accent6"/>
                </a:solidFill>
              </a:rPr>
              <a:t>, p</a:t>
            </a:r>
            <a:r>
              <a:rPr lang="en-US" altLang="en-US" sz="2200" baseline="-25000" dirty="0">
                <a:solidFill>
                  <a:schemeClr val="accent6"/>
                </a:solidFill>
              </a:rPr>
              <a:t>n+1</a:t>
            </a:r>
            <a:r>
              <a:rPr lang="en-US" altLang="en-US" sz="2200" dirty="0">
                <a:solidFill>
                  <a:schemeClr val="accent6"/>
                </a:solidFill>
              </a:rPr>
              <a:t> from original coordinates </a:t>
            </a:r>
            <a:r>
              <a:rPr lang="en-US" altLang="en-US" sz="2200" dirty="0" err="1">
                <a:solidFill>
                  <a:schemeClr val="accent6"/>
                </a:solidFill>
              </a:rPr>
              <a:t>q</a:t>
            </a:r>
            <a:r>
              <a:rPr lang="en-US" altLang="en-US" sz="2200" baseline="-25000" dirty="0" err="1">
                <a:solidFill>
                  <a:schemeClr val="accent6"/>
                </a:solidFill>
              </a:rPr>
              <a:t>n</a:t>
            </a:r>
            <a:r>
              <a:rPr lang="en-US" altLang="en-US" sz="2200" dirty="0" err="1">
                <a:solidFill>
                  <a:schemeClr val="accent6"/>
                </a:solidFill>
              </a:rPr>
              <a:t>,p</a:t>
            </a:r>
            <a:r>
              <a:rPr lang="en-US" altLang="en-US" sz="2200" baseline="-25000" dirty="0" err="1">
                <a:solidFill>
                  <a:schemeClr val="accent6"/>
                </a:solidFill>
              </a:rPr>
              <a:t>n</a:t>
            </a:r>
            <a:r>
              <a:rPr lang="en-US" altLang="en-US" sz="2200" dirty="0">
                <a:solidFill>
                  <a:schemeClr val="accent6"/>
                </a:solidFill>
              </a:rPr>
              <a:t>: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sz="22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en-US" sz="22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en-US" sz="22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en-US" sz="22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200" dirty="0">
                <a:solidFill>
                  <a:schemeClr val="accent6"/>
                </a:solidFill>
              </a:rPr>
              <a:t>If a map applied to a point is that same point, its called </a:t>
            </a:r>
            <a:r>
              <a:rPr lang="en-US" altLang="en-US" sz="2200" i="1" dirty="0">
                <a:solidFill>
                  <a:schemeClr val="accent6"/>
                </a:solidFill>
              </a:rPr>
              <a:t>fixed point</a:t>
            </a:r>
            <a:r>
              <a:rPr lang="en-US" altLang="en-US" sz="2200" dirty="0">
                <a:solidFill>
                  <a:schemeClr val="accent6"/>
                </a:solidFill>
              </a:rPr>
              <a:t>.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sz="8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200" dirty="0">
                <a:solidFill>
                  <a:schemeClr val="accent6"/>
                </a:solidFill>
              </a:rPr>
              <a:t>If N iterations of a map returns to the same point, it’s a </a:t>
            </a:r>
            <a:r>
              <a:rPr lang="en-US" altLang="en-US" sz="2200" i="1" dirty="0">
                <a:solidFill>
                  <a:schemeClr val="accent6"/>
                </a:solidFill>
              </a:rPr>
              <a:t>n-cycle.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sz="800" i="1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200" dirty="0">
                <a:solidFill>
                  <a:schemeClr val="accent6"/>
                </a:solidFill>
              </a:rPr>
              <a:t>A map applied to a line falls on the same line, </a:t>
            </a:r>
            <a:r>
              <a:rPr lang="en-US" altLang="en-US" sz="2200" i="1" dirty="0">
                <a:solidFill>
                  <a:schemeClr val="accent6"/>
                </a:solidFill>
              </a:rPr>
              <a:t>invariant curve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sz="8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200" dirty="0">
                <a:solidFill>
                  <a:schemeClr val="accent6"/>
                </a:solidFill>
              </a:rPr>
              <a:t>An invariant exists, it maps onto itself.</a:t>
            </a:r>
          </a:p>
        </p:txBody>
      </p:sp>
      <p:sp>
        <p:nvSpPr>
          <p:cNvPr id="30723" name="Slide Number Placeholder 2">
            <a:extLst>
              <a:ext uri="{FF2B5EF4-FFF2-40B4-BE49-F238E27FC236}">
                <a16:creationId xmlns:a16="http://schemas.microsoft.com/office/drawing/2014/main" id="{7C7AD923-E5D4-4473-AC16-6BC86B7097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218F145-A987-4C44-BAAE-7563C623A22C}" type="slidenum">
              <a:rPr lang="en-US" altLang="en-US" sz="1800" smtClean="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637557A-1FC3-4609-9EB7-E8504E97814B}"/>
              </a:ext>
            </a:extLst>
          </p:cNvPr>
          <p:cNvSpPr txBox="1">
            <a:spLocks/>
          </p:cNvSpPr>
          <p:nvPr/>
        </p:nvSpPr>
        <p:spPr>
          <a:xfrm>
            <a:off x="228600" y="289034"/>
            <a:ext cx="8686800" cy="54128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 kern="1200">
                <a:solidFill>
                  <a:srgbClr val="074184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dirty="0"/>
              <a:t>Maps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E9CBBE7-9370-4648-BEC1-C49202E5A531}"/>
              </a:ext>
            </a:extLst>
          </p:cNvPr>
          <p:cNvSpPr txBox="1">
            <a:spLocks/>
          </p:cNvSpPr>
          <p:nvPr/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 eaLnBrk="1" hangingPunct="1"/>
            <a:fld id="{626492DB-2F06-44C7-8B18-72CF568DED1B}" type="slidenum">
              <a:rPr lang="en-US" altLang="en-US" sz="1600" b="1" smtClean="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20</a:t>
            </a:fld>
            <a:endParaRPr lang="en-US" altLang="en-US" sz="1600" b="1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EBEE52A1-8564-4722-9607-19B89BC99B1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6450013" y="6541375"/>
            <a:ext cx="1076325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9pPr>
          </a:lstStyle>
          <a:p>
            <a:pPr eaLnBrk="1" hangingPunct="1"/>
            <a:fld id="{4DD9356F-AFC1-46DA-ACC5-77A7E9A7C83A}" type="datetime1">
              <a:rPr lang="en-US" altLang="en-US" sz="120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2/10/2022</a:t>
            </a:fld>
            <a:endParaRPr lang="en-US" altLang="en-US" sz="1200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B7327C8-1C94-4D03-8D21-6D944197BA0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091122" y="1636794"/>
            <a:ext cx="1544180" cy="2498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649110-B9F0-45C4-AF7E-19505BF0A6C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771606" y="2649299"/>
            <a:ext cx="3038059" cy="254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D804AE-0317-4E1A-AC7D-DC3AFCBB25F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771609" y="3040711"/>
            <a:ext cx="3165484" cy="6958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6A1EA75-4F03-4411-8D83-2E137EC8101A}"/>
                  </a:ext>
                </a:extLst>
              </p14:cNvPr>
              <p14:cNvContentPartPr/>
              <p14:nvPr/>
            </p14:nvContentPartPr>
            <p14:xfrm>
              <a:off x="5212800" y="30488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6A1EA75-4F03-4411-8D83-2E137EC8101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03440" y="303948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9C98C16-676D-4851-ACE3-A0F0DC95FAC1}"/>
              </a:ext>
            </a:extLst>
          </p:cNvPr>
          <p:cNvSpPr txBox="1">
            <a:spLocks/>
          </p:cNvSpPr>
          <p:nvPr/>
        </p:nvSpPr>
        <p:spPr bwMode="auto">
          <a:xfrm>
            <a:off x="676275" y="6557142"/>
            <a:ext cx="5946447" cy="241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Jeffrey Eldred |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100" dirty="0">
                <a:latin typeface="Helvetica" panose="020B0604020202020204" pitchFamily="34" charset="0"/>
                <a:ea typeface="Geneva" pitchFamily="121" charset="-128"/>
              </a:rPr>
              <a:t>MATLAB/Python for Accelerators</a:t>
            </a:r>
          </a:p>
        </p:txBody>
      </p:sp>
    </p:spTree>
    <p:extLst>
      <p:ext uri="{BB962C8B-B14F-4D97-AF65-F5344CB8AC3E}">
        <p14:creationId xmlns:p14="http://schemas.microsoft.com/office/powerpoint/2010/main" val="30592695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Slide Number Placeholder 2">
            <a:extLst>
              <a:ext uri="{FF2B5EF4-FFF2-40B4-BE49-F238E27FC236}">
                <a16:creationId xmlns:a16="http://schemas.microsoft.com/office/drawing/2014/main" id="{7C7AD923-E5D4-4473-AC16-6BC86B7097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218F145-A987-4C44-BAAE-7563C623A22C}" type="slidenum">
              <a:rPr lang="en-US" altLang="en-US" sz="1800" smtClean="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637557A-1FC3-4609-9EB7-E8504E97814B}"/>
              </a:ext>
            </a:extLst>
          </p:cNvPr>
          <p:cNvSpPr txBox="1">
            <a:spLocks/>
          </p:cNvSpPr>
          <p:nvPr/>
        </p:nvSpPr>
        <p:spPr>
          <a:xfrm>
            <a:off x="228600" y="289034"/>
            <a:ext cx="8686800" cy="54128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 kern="1200">
                <a:solidFill>
                  <a:srgbClr val="074184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dirty="0"/>
              <a:t>Example: Taylor-Greene-</a:t>
            </a:r>
            <a:r>
              <a:rPr lang="en-US" sz="2400" dirty="0" err="1"/>
              <a:t>Chirikov</a:t>
            </a:r>
            <a:r>
              <a:rPr lang="en-US" sz="2400" dirty="0"/>
              <a:t> Map / Standard Map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E9CBBE7-9370-4648-BEC1-C49202E5A531}"/>
              </a:ext>
            </a:extLst>
          </p:cNvPr>
          <p:cNvSpPr txBox="1">
            <a:spLocks/>
          </p:cNvSpPr>
          <p:nvPr/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 eaLnBrk="1" hangingPunct="1"/>
            <a:fld id="{626492DB-2F06-44C7-8B18-72CF568DED1B}" type="slidenum">
              <a:rPr lang="en-US" altLang="en-US" sz="1600" b="1" smtClean="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21</a:t>
            </a:fld>
            <a:endParaRPr lang="en-US" altLang="en-US" sz="1600" b="1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EBEE52A1-8564-4722-9607-19B89BC99B1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6450013" y="6541375"/>
            <a:ext cx="1076325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9pPr>
          </a:lstStyle>
          <a:p>
            <a:pPr eaLnBrk="1" hangingPunct="1"/>
            <a:fld id="{4DD9356F-AFC1-46DA-ACC5-77A7E9A7C83A}" type="datetime1">
              <a:rPr lang="en-US" altLang="en-US" sz="120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2/10/2022</a:t>
            </a:fld>
            <a:endParaRPr lang="en-US" altLang="en-US" sz="1200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5E72344-6C59-4026-9083-BD304AB1FE7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47378" y="1253461"/>
            <a:ext cx="2831988" cy="615782"/>
          </a:xfrm>
          <a:prstGeom prst="rect">
            <a:avLst/>
          </a:prstGeom>
        </p:spPr>
      </p:pic>
      <p:sp>
        <p:nvSpPr>
          <p:cNvPr id="15" name="Content Placeholder 29 1">
            <a:extLst>
              <a:ext uri="{FF2B5EF4-FFF2-40B4-BE49-F238E27FC236}">
                <a16:creationId xmlns:a16="http://schemas.microsoft.com/office/drawing/2014/main" id="{D5A39E9C-C903-45ED-A717-DF36CD191FD7}"/>
              </a:ext>
            </a:extLst>
          </p:cNvPr>
          <p:cNvSpPr txBox="1">
            <a:spLocks/>
          </p:cNvSpPr>
          <p:nvPr/>
        </p:nvSpPr>
        <p:spPr bwMode="auto">
          <a:xfrm>
            <a:off x="370546" y="2126513"/>
            <a:ext cx="2578395" cy="77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chemeClr val="accent6"/>
                </a:solidFill>
              </a:rPr>
              <a:t>Fixed points: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87F38B3-3421-43B0-A980-D2D5B76009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33291" y="2761195"/>
            <a:ext cx="1079143" cy="6112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44A7D9B-1BB7-49BB-BD2D-1A93D0ACE02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039549" y="3711389"/>
            <a:ext cx="1252903" cy="591394"/>
          </a:xfrm>
          <a:prstGeom prst="rect">
            <a:avLst/>
          </a:prstGeom>
        </p:spPr>
      </p:pic>
      <p:pic>
        <p:nvPicPr>
          <p:cNvPr id="3" name="Picture 2" descr="A picture containing text, snow&#10;&#10;Description automatically generated">
            <a:extLst>
              <a:ext uri="{FF2B5EF4-FFF2-40B4-BE49-F238E27FC236}">
                <a16:creationId xmlns:a16="http://schemas.microsoft.com/office/drawing/2014/main" id="{EB3B7660-D0A5-435C-8C7D-5A839212F1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8572" y="1198857"/>
            <a:ext cx="4595833" cy="4637842"/>
          </a:xfrm>
          <a:prstGeom prst="rect">
            <a:avLst/>
          </a:prstGeom>
        </p:spPr>
      </p:pic>
      <p:sp>
        <p:nvSpPr>
          <p:cNvPr id="17" name="Content Placeholder 29 1">
            <a:extLst>
              <a:ext uri="{FF2B5EF4-FFF2-40B4-BE49-F238E27FC236}">
                <a16:creationId xmlns:a16="http://schemas.microsoft.com/office/drawing/2014/main" id="{07BF91CF-CFC2-45B7-95B0-827530B18916}"/>
              </a:ext>
            </a:extLst>
          </p:cNvPr>
          <p:cNvSpPr txBox="1">
            <a:spLocks/>
          </p:cNvSpPr>
          <p:nvPr/>
        </p:nvSpPr>
        <p:spPr bwMode="auto">
          <a:xfrm>
            <a:off x="171257" y="4529565"/>
            <a:ext cx="3574943" cy="141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accent6"/>
                </a:solidFill>
              </a:rPr>
              <a:t>If K is small enough, this map converges to the Hamiltonian pendulum system we have used to represent RF systems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24C2612-AD8A-499B-B68B-BA533D0750AB}"/>
                  </a:ext>
                </a:extLst>
              </p14:cNvPr>
              <p14:cNvContentPartPr/>
              <p14:nvPr/>
            </p14:nvContentPartPr>
            <p14:xfrm>
              <a:off x="1460160" y="1562040"/>
              <a:ext cx="5442840" cy="2107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24C2612-AD8A-499B-B68B-BA533D0750A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50800" y="1552680"/>
                <a:ext cx="5461560" cy="212616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0D94B2BD-94EB-4C90-BB4A-EBD322F73D7F}"/>
              </a:ext>
            </a:extLst>
          </p:cNvPr>
          <p:cNvSpPr txBox="1">
            <a:spLocks/>
          </p:cNvSpPr>
          <p:nvPr/>
        </p:nvSpPr>
        <p:spPr bwMode="auto">
          <a:xfrm>
            <a:off x="676275" y="6557142"/>
            <a:ext cx="5946447" cy="241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Jeffrey Eldred |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100" dirty="0">
                <a:latin typeface="Helvetica" panose="020B0604020202020204" pitchFamily="34" charset="0"/>
                <a:ea typeface="Geneva" pitchFamily="121" charset="-128"/>
              </a:rPr>
              <a:t>MATLAB/Python for Accelerators</a:t>
            </a:r>
          </a:p>
        </p:txBody>
      </p:sp>
    </p:spTree>
    <p:extLst>
      <p:ext uri="{BB962C8B-B14F-4D97-AF65-F5344CB8AC3E}">
        <p14:creationId xmlns:p14="http://schemas.microsoft.com/office/powerpoint/2010/main" val="18297330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Slide Number Placeholder 2">
            <a:extLst>
              <a:ext uri="{FF2B5EF4-FFF2-40B4-BE49-F238E27FC236}">
                <a16:creationId xmlns:a16="http://schemas.microsoft.com/office/drawing/2014/main" id="{7C7AD923-E5D4-4473-AC16-6BC86B7097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218F145-A987-4C44-BAAE-7563C623A22C}" type="slidenum">
              <a:rPr lang="en-US" altLang="en-US" sz="1800" smtClean="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637557A-1FC3-4609-9EB7-E8504E97814B}"/>
              </a:ext>
            </a:extLst>
          </p:cNvPr>
          <p:cNvSpPr txBox="1">
            <a:spLocks/>
          </p:cNvSpPr>
          <p:nvPr/>
        </p:nvSpPr>
        <p:spPr>
          <a:xfrm>
            <a:off x="228600" y="289034"/>
            <a:ext cx="8686800" cy="54128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 kern="1200">
                <a:solidFill>
                  <a:srgbClr val="074184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dirty="0"/>
              <a:t>Example: Taylor-Greene-</a:t>
            </a:r>
            <a:r>
              <a:rPr lang="en-US" sz="2400" dirty="0" err="1"/>
              <a:t>Chirikov</a:t>
            </a:r>
            <a:r>
              <a:rPr lang="en-US" sz="2400" dirty="0"/>
              <a:t> Map / Standard Map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E9CBBE7-9370-4648-BEC1-C49202E5A531}"/>
              </a:ext>
            </a:extLst>
          </p:cNvPr>
          <p:cNvSpPr txBox="1">
            <a:spLocks/>
          </p:cNvSpPr>
          <p:nvPr/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 eaLnBrk="1" hangingPunct="1"/>
            <a:fld id="{626492DB-2F06-44C7-8B18-72CF568DED1B}" type="slidenum">
              <a:rPr lang="en-US" altLang="en-US" sz="1600" b="1" smtClean="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22</a:t>
            </a:fld>
            <a:endParaRPr lang="en-US" altLang="en-US" sz="1600" b="1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EBEE52A1-8564-4722-9607-19B89BC99B1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6450013" y="6541375"/>
            <a:ext cx="1076325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9pPr>
          </a:lstStyle>
          <a:p>
            <a:pPr eaLnBrk="1" hangingPunct="1"/>
            <a:fld id="{4DD9356F-AFC1-46DA-ACC5-77A7E9A7C83A}" type="datetime1">
              <a:rPr lang="en-US" altLang="en-US" sz="120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2/10/2022</a:t>
            </a:fld>
            <a:endParaRPr lang="en-US" altLang="en-US" sz="1200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5E72344-6C59-4026-9083-BD304AB1FE7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47378" y="1253461"/>
            <a:ext cx="2831988" cy="615782"/>
          </a:xfrm>
          <a:prstGeom prst="rect">
            <a:avLst/>
          </a:prstGeom>
        </p:spPr>
      </p:pic>
      <p:sp>
        <p:nvSpPr>
          <p:cNvPr id="15" name="Content Placeholder 29 1">
            <a:extLst>
              <a:ext uri="{FF2B5EF4-FFF2-40B4-BE49-F238E27FC236}">
                <a16:creationId xmlns:a16="http://schemas.microsoft.com/office/drawing/2014/main" id="{D5A39E9C-C903-45ED-A717-DF36CD191FD7}"/>
              </a:ext>
            </a:extLst>
          </p:cNvPr>
          <p:cNvSpPr txBox="1">
            <a:spLocks/>
          </p:cNvSpPr>
          <p:nvPr/>
        </p:nvSpPr>
        <p:spPr bwMode="auto">
          <a:xfrm>
            <a:off x="370546" y="2126513"/>
            <a:ext cx="3233891" cy="246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accent6"/>
                </a:solidFill>
              </a:rPr>
              <a:t>As K increases,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accent6"/>
                </a:solidFill>
              </a:rPr>
              <a:t>- resonance islands form.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accent6"/>
                </a:solidFill>
              </a:rPr>
              <a:t>- there are chaotic regions.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accent6"/>
                </a:solidFill>
              </a:rPr>
              <a:t>- invariant curves still exist, even around islands or interleaved with chaos.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sz="2000" dirty="0">
              <a:solidFill>
                <a:schemeClr val="accent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3B7660-D0A5-435C-8C7D-5A839212F16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798572" y="1219861"/>
            <a:ext cx="4595833" cy="45958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3359174-31F7-4F3A-95E4-00DDDCE2927A}"/>
                  </a:ext>
                </a:extLst>
              </p14:cNvPr>
              <p14:cNvContentPartPr/>
              <p14:nvPr/>
            </p14:nvContentPartPr>
            <p14:xfrm>
              <a:off x="4604040" y="2543040"/>
              <a:ext cx="2983680" cy="844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3359174-31F7-4F3A-95E4-00DDDCE2927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94680" y="2533680"/>
                <a:ext cx="3002400" cy="86328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F9688429-0D71-431B-A41B-256ED4D9C134}"/>
              </a:ext>
            </a:extLst>
          </p:cNvPr>
          <p:cNvSpPr txBox="1">
            <a:spLocks/>
          </p:cNvSpPr>
          <p:nvPr/>
        </p:nvSpPr>
        <p:spPr bwMode="auto">
          <a:xfrm>
            <a:off x="676275" y="6557142"/>
            <a:ext cx="5946447" cy="241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Jeffrey Eldred |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100" dirty="0">
                <a:latin typeface="Helvetica" panose="020B0604020202020204" pitchFamily="34" charset="0"/>
                <a:ea typeface="Geneva" pitchFamily="121" charset="-128"/>
              </a:rPr>
              <a:t>MATLAB/Python for Accelerators</a:t>
            </a:r>
          </a:p>
        </p:txBody>
      </p:sp>
    </p:spTree>
    <p:extLst>
      <p:ext uri="{BB962C8B-B14F-4D97-AF65-F5344CB8AC3E}">
        <p14:creationId xmlns:p14="http://schemas.microsoft.com/office/powerpoint/2010/main" val="36676113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Slide Number Placeholder 2">
            <a:extLst>
              <a:ext uri="{FF2B5EF4-FFF2-40B4-BE49-F238E27FC236}">
                <a16:creationId xmlns:a16="http://schemas.microsoft.com/office/drawing/2014/main" id="{7C7AD923-E5D4-4473-AC16-6BC86B7097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218F145-A987-4C44-BAAE-7563C623A22C}" type="slidenum">
              <a:rPr lang="en-US" altLang="en-US" sz="1800" smtClean="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637557A-1FC3-4609-9EB7-E8504E97814B}"/>
              </a:ext>
            </a:extLst>
          </p:cNvPr>
          <p:cNvSpPr txBox="1">
            <a:spLocks/>
          </p:cNvSpPr>
          <p:nvPr/>
        </p:nvSpPr>
        <p:spPr>
          <a:xfrm>
            <a:off x="228600" y="289034"/>
            <a:ext cx="8686800" cy="54128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 kern="1200">
                <a:solidFill>
                  <a:srgbClr val="074184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dirty="0"/>
              <a:t>Example: Taylor-Greene-</a:t>
            </a:r>
            <a:r>
              <a:rPr lang="en-US" sz="2400" dirty="0" err="1"/>
              <a:t>Chirikov</a:t>
            </a:r>
            <a:r>
              <a:rPr lang="en-US" sz="2400" dirty="0"/>
              <a:t> Map / Standard Map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E9CBBE7-9370-4648-BEC1-C49202E5A531}"/>
              </a:ext>
            </a:extLst>
          </p:cNvPr>
          <p:cNvSpPr txBox="1">
            <a:spLocks/>
          </p:cNvSpPr>
          <p:nvPr/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 eaLnBrk="1" hangingPunct="1"/>
            <a:fld id="{626492DB-2F06-44C7-8B18-72CF568DED1B}" type="slidenum">
              <a:rPr lang="en-US" altLang="en-US" sz="1600" b="1" smtClean="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23</a:t>
            </a:fld>
            <a:endParaRPr lang="en-US" altLang="en-US" sz="1600" b="1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EBEE52A1-8564-4722-9607-19B89BC99B1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6450013" y="6541375"/>
            <a:ext cx="1076325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9pPr>
          </a:lstStyle>
          <a:p>
            <a:pPr eaLnBrk="1" hangingPunct="1"/>
            <a:fld id="{4DD9356F-AFC1-46DA-ACC5-77A7E9A7C83A}" type="datetime1">
              <a:rPr lang="en-US" altLang="en-US" sz="120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2/10/2022</a:t>
            </a:fld>
            <a:endParaRPr lang="en-US" altLang="en-US" sz="1200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5E72344-6C59-4026-9083-BD304AB1FE7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47378" y="1253461"/>
            <a:ext cx="2831988" cy="6157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3B7660-D0A5-435C-8C7D-5A839212F16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798572" y="1199159"/>
            <a:ext cx="4595833" cy="4637237"/>
          </a:xfrm>
          <a:prstGeom prst="rect">
            <a:avLst/>
          </a:prstGeom>
        </p:spPr>
      </p:pic>
      <p:sp>
        <p:nvSpPr>
          <p:cNvPr id="12" name="Content Placeholder 29 1">
            <a:extLst>
              <a:ext uri="{FF2B5EF4-FFF2-40B4-BE49-F238E27FC236}">
                <a16:creationId xmlns:a16="http://schemas.microsoft.com/office/drawing/2014/main" id="{7DB42405-66CE-436A-AF60-D1215631D279}"/>
              </a:ext>
            </a:extLst>
          </p:cNvPr>
          <p:cNvSpPr txBox="1">
            <a:spLocks/>
          </p:cNvSpPr>
          <p:nvPr/>
        </p:nvSpPr>
        <p:spPr bwMode="auto">
          <a:xfrm>
            <a:off x="370547" y="2126513"/>
            <a:ext cx="3180728" cy="246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accent6"/>
                </a:solidFill>
              </a:rPr>
              <a:t>As K increases further,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accent6"/>
                </a:solidFill>
              </a:rPr>
              <a:t>- stable area shrinks.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accent6"/>
                </a:solidFill>
              </a:rPr>
              <a:t>- few resonant islands.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accent6"/>
                </a:solidFill>
              </a:rPr>
              <a:t>- chaotic regions expand.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CB7A2D8-8EFC-4B70-87A7-5647789F9C70}"/>
                  </a:ext>
                </a:extLst>
              </p14:cNvPr>
              <p14:cNvContentPartPr/>
              <p14:nvPr/>
            </p14:nvContentPartPr>
            <p14:xfrm>
              <a:off x="7463160" y="3136680"/>
              <a:ext cx="68760" cy="76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CB7A2D8-8EFC-4B70-87A7-5647789F9C7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53800" y="3127320"/>
                <a:ext cx="87480" cy="9504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7A32DEA-BA42-4CB0-BE8F-F3B454D574B2}"/>
              </a:ext>
            </a:extLst>
          </p:cNvPr>
          <p:cNvSpPr txBox="1">
            <a:spLocks/>
          </p:cNvSpPr>
          <p:nvPr/>
        </p:nvSpPr>
        <p:spPr bwMode="auto">
          <a:xfrm>
            <a:off x="676275" y="6557142"/>
            <a:ext cx="5946447" cy="241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Jeffrey Eldred |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100" dirty="0">
                <a:latin typeface="Helvetica" panose="020B0604020202020204" pitchFamily="34" charset="0"/>
                <a:ea typeface="Geneva" pitchFamily="121" charset="-128"/>
              </a:rPr>
              <a:t>MATLAB/Python for Accelerators</a:t>
            </a:r>
          </a:p>
        </p:txBody>
      </p:sp>
    </p:spTree>
    <p:extLst>
      <p:ext uri="{BB962C8B-B14F-4D97-AF65-F5344CB8AC3E}">
        <p14:creationId xmlns:p14="http://schemas.microsoft.com/office/powerpoint/2010/main" val="9284836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9">
            <a:extLst>
              <a:ext uri="{FF2B5EF4-FFF2-40B4-BE49-F238E27FC236}">
                <a16:creationId xmlns:a16="http://schemas.microsoft.com/office/drawing/2014/main" id="{AA680306-B3B1-4A13-BD7B-D6126AD34B5A}"/>
              </a:ext>
            </a:extLst>
          </p:cNvPr>
          <p:cNvSpPr txBox="1">
            <a:spLocks/>
          </p:cNvSpPr>
          <p:nvPr/>
        </p:nvSpPr>
        <p:spPr bwMode="auto">
          <a:xfrm>
            <a:off x="228600" y="1042988"/>
            <a:ext cx="8537028" cy="535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accent6"/>
                </a:solidFill>
              </a:rPr>
              <a:t>One example of a linear map: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sz="20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en-US" sz="20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en-US" sz="20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en-US" sz="20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en-US" sz="20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en-US" sz="20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accent6"/>
                </a:solidFill>
              </a:rPr>
              <a:t>There will be an invariant curve of the form: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sz="20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en-US" sz="20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accent6"/>
                </a:solidFill>
              </a:rPr>
              <a:t>We can find, A, B, C by solving the equation</a:t>
            </a:r>
          </a:p>
        </p:txBody>
      </p:sp>
      <p:sp>
        <p:nvSpPr>
          <p:cNvPr id="30723" name="Slide Number Placeholder 2">
            <a:extLst>
              <a:ext uri="{FF2B5EF4-FFF2-40B4-BE49-F238E27FC236}">
                <a16:creationId xmlns:a16="http://schemas.microsoft.com/office/drawing/2014/main" id="{7C7AD923-E5D4-4473-AC16-6BC86B7097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218F145-A987-4C44-BAAE-7563C623A22C}" type="slidenum">
              <a:rPr lang="en-US" altLang="en-US" sz="1800" smtClean="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637557A-1FC3-4609-9EB7-E8504E97814B}"/>
              </a:ext>
            </a:extLst>
          </p:cNvPr>
          <p:cNvSpPr txBox="1">
            <a:spLocks/>
          </p:cNvSpPr>
          <p:nvPr/>
        </p:nvSpPr>
        <p:spPr>
          <a:xfrm>
            <a:off x="228600" y="289034"/>
            <a:ext cx="8686800" cy="54128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 kern="1200">
                <a:solidFill>
                  <a:srgbClr val="074184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dirty="0"/>
              <a:t>Example: A Linear Map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E9CBBE7-9370-4648-BEC1-C49202E5A531}"/>
              </a:ext>
            </a:extLst>
          </p:cNvPr>
          <p:cNvSpPr txBox="1">
            <a:spLocks/>
          </p:cNvSpPr>
          <p:nvPr/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 eaLnBrk="1" hangingPunct="1"/>
            <a:fld id="{626492DB-2F06-44C7-8B18-72CF568DED1B}" type="slidenum">
              <a:rPr lang="en-US" altLang="en-US" sz="1600" b="1" smtClean="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24</a:t>
            </a:fld>
            <a:endParaRPr lang="en-US" altLang="en-US" sz="1600" b="1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EBEE52A1-8564-4722-9607-19B89BC99B1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6450013" y="6541375"/>
            <a:ext cx="1076325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9pPr>
          </a:lstStyle>
          <a:p>
            <a:pPr eaLnBrk="1" hangingPunct="1"/>
            <a:fld id="{4DD9356F-AFC1-46DA-ACC5-77A7E9A7C83A}" type="datetime1">
              <a:rPr lang="en-US" altLang="en-US" sz="120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2/10/2022</a:t>
            </a:fld>
            <a:endParaRPr lang="en-US" altLang="en-US" sz="1200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3A1539F-474F-4AE7-8F61-B2ACC275049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178749" y="1691754"/>
            <a:ext cx="2470749" cy="609685"/>
          </a:xfrm>
          <a:prstGeom prst="rect">
            <a:avLst/>
          </a:prstGeom>
        </p:spPr>
      </p:pic>
      <p:pic>
        <p:nvPicPr>
          <p:cNvPr id="30721" name="Picture 30720">
            <a:extLst>
              <a:ext uri="{FF2B5EF4-FFF2-40B4-BE49-F238E27FC236}">
                <a16:creationId xmlns:a16="http://schemas.microsoft.com/office/drawing/2014/main" id="{4B9FE862-EDD3-4FEF-8C82-779E66D48C3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42974" y="4967397"/>
            <a:ext cx="6680617" cy="2850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7B6C6FE-4055-4208-A7D1-852A8FF1891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009863" y="4568486"/>
            <a:ext cx="2630790" cy="253020"/>
          </a:xfrm>
          <a:prstGeom prst="rect">
            <a:avLst/>
          </a:prstGeom>
        </p:spPr>
      </p:pic>
      <p:pic>
        <p:nvPicPr>
          <p:cNvPr id="30726" name="Picture 30725">
            <a:extLst>
              <a:ext uri="{FF2B5EF4-FFF2-40B4-BE49-F238E27FC236}">
                <a16:creationId xmlns:a16="http://schemas.microsoft.com/office/drawing/2014/main" id="{0CF6B6E8-4843-4C37-AF38-1AD8852D92F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282092" y="5859849"/>
            <a:ext cx="2514951" cy="285028"/>
          </a:xfrm>
          <a:prstGeom prst="rect">
            <a:avLst/>
          </a:prstGeom>
        </p:spPr>
      </p:pic>
      <p:pic>
        <p:nvPicPr>
          <p:cNvPr id="30724" name="Picture 30723">
            <a:extLst>
              <a:ext uri="{FF2B5EF4-FFF2-40B4-BE49-F238E27FC236}">
                <a16:creationId xmlns:a16="http://schemas.microsoft.com/office/drawing/2014/main" id="{88BEE0CA-C82F-44D5-82A3-9931D0C1070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805088" y="5485326"/>
            <a:ext cx="2156759" cy="22863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17B5960-7E5D-48AE-90BF-9C6253FC3D0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2235592" y="3698731"/>
            <a:ext cx="2967642" cy="285028"/>
          </a:xfrm>
          <a:prstGeom prst="rect">
            <a:avLst/>
          </a:prstGeom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CDE3043-7A26-4F64-BCB7-E6E1E383E225}"/>
              </a:ext>
            </a:extLst>
          </p:cNvPr>
          <p:cNvSpPr txBox="1">
            <a:spLocks/>
          </p:cNvSpPr>
          <p:nvPr/>
        </p:nvSpPr>
        <p:spPr bwMode="auto">
          <a:xfrm>
            <a:off x="676275" y="6557142"/>
            <a:ext cx="5946447" cy="241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Jeffrey Eldred |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100" dirty="0">
                <a:latin typeface="Helvetica" panose="020B0604020202020204" pitchFamily="34" charset="0"/>
                <a:ea typeface="Geneva" pitchFamily="121" charset="-128"/>
              </a:rPr>
              <a:t>MATLAB/Python for Accelerators</a:t>
            </a:r>
          </a:p>
        </p:txBody>
      </p:sp>
    </p:spTree>
    <p:extLst>
      <p:ext uri="{BB962C8B-B14F-4D97-AF65-F5344CB8AC3E}">
        <p14:creationId xmlns:p14="http://schemas.microsoft.com/office/powerpoint/2010/main" val="7658881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9">
            <a:extLst>
              <a:ext uri="{FF2B5EF4-FFF2-40B4-BE49-F238E27FC236}">
                <a16:creationId xmlns:a16="http://schemas.microsoft.com/office/drawing/2014/main" id="{AA680306-B3B1-4A13-BD7B-D6126AD34B5A}"/>
              </a:ext>
            </a:extLst>
          </p:cNvPr>
          <p:cNvSpPr txBox="1">
            <a:spLocks/>
          </p:cNvSpPr>
          <p:nvPr/>
        </p:nvSpPr>
        <p:spPr bwMode="auto">
          <a:xfrm>
            <a:off x="228600" y="1042988"/>
            <a:ext cx="8537028" cy="535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altLang="en-US" sz="2200" dirty="0">
                <a:solidFill>
                  <a:schemeClr val="accent6"/>
                </a:solidFill>
              </a:rPr>
              <a:t>The properties of a linear map is what you’d expect: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sz="22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en-US" sz="22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en-US" sz="22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en-US" sz="22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200" dirty="0">
                <a:solidFill>
                  <a:schemeClr val="accent6"/>
                </a:solidFill>
              </a:rPr>
              <a:t>Linear maps can always be written as matrices.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200" dirty="0">
                <a:solidFill>
                  <a:schemeClr val="accent6"/>
                </a:solidFill>
              </a:rPr>
              <a:t>Compositions of maps, is just the multiplication of matrices.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sz="22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en-US" sz="22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200" dirty="0">
                <a:solidFill>
                  <a:schemeClr val="accent6"/>
                </a:solidFill>
              </a:rPr>
              <a:t>N iterations of a map, is just that matrix to the Nth power, which can be calculated very simply by </a:t>
            </a:r>
            <a:r>
              <a:rPr lang="en-US" altLang="en-US" sz="2200" dirty="0" err="1">
                <a:solidFill>
                  <a:schemeClr val="accent6"/>
                </a:solidFill>
              </a:rPr>
              <a:t>eigendecomposing</a:t>
            </a:r>
            <a:r>
              <a:rPr lang="en-US" altLang="en-US" sz="2200" dirty="0">
                <a:solidFill>
                  <a:schemeClr val="accent6"/>
                </a:solidFill>
              </a:rPr>
              <a:t> it: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sz="22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en-US" sz="22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200" dirty="0">
                <a:solidFill>
                  <a:schemeClr val="accent6"/>
                </a:solidFill>
              </a:rPr>
              <a:t>For a map to be stable (bounded indefinitely), the eigenvalues should be </a:t>
            </a:r>
            <a:r>
              <a:rPr lang="en-US" altLang="en-US" sz="2200" dirty="0" err="1">
                <a:solidFill>
                  <a:schemeClr val="accent6"/>
                </a:solidFill>
              </a:rPr>
              <a:t>e</a:t>
            </a:r>
            <a:r>
              <a:rPr lang="en-US" altLang="en-US" sz="2200" baseline="30000" dirty="0" err="1">
                <a:solidFill>
                  <a:schemeClr val="accent6"/>
                </a:solidFill>
              </a:rPr>
              <a:t>iQ</a:t>
            </a:r>
            <a:r>
              <a:rPr lang="en-US" altLang="en-US" sz="2200" dirty="0" err="1">
                <a:solidFill>
                  <a:schemeClr val="accent6"/>
                </a:solidFill>
              </a:rPr>
              <a:t>,e</a:t>
            </a:r>
            <a:r>
              <a:rPr lang="en-US" altLang="en-US" sz="2200" baseline="30000" dirty="0" err="1">
                <a:solidFill>
                  <a:schemeClr val="accent6"/>
                </a:solidFill>
              </a:rPr>
              <a:t>-iQ</a:t>
            </a:r>
            <a:r>
              <a:rPr lang="en-US" altLang="en-US" sz="2200" dirty="0">
                <a:solidFill>
                  <a:schemeClr val="accent6"/>
                </a:solidFill>
              </a:rPr>
              <a:t>, </a:t>
            </a:r>
            <a:r>
              <a:rPr lang="en-US" altLang="en-US" sz="2200" dirty="0" err="1">
                <a:solidFill>
                  <a:schemeClr val="accent6"/>
                </a:solidFill>
              </a:rPr>
              <a:t>i.e</a:t>
            </a:r>
            <a:r>
              <a:rPr lang="en-US" altLang="en-US" sz="2200" dirty="0">
                <a:solidFill>
                  <a:schemeClr val="accent6"/>
                </a:solidFill>
              </a:rPr>
              <a:t> progression in a Courant-Snyder ellipse.</a:t>
            </a:r>
          </a:p>
        </p:txBody>
      </p:sp>
      <p:sp>
        <p:nvSpPr>
          <p:cNvPr id="30723" name="Slide Number Placeholder 2">
            <a:extLst>
              <a:ext uri="{FF2B5EF4-FFF2-40B4-BE49-F238E27FC236}">
                <a16:creationId xmlns:a16="http://schemas.microsoft.com/office/drawing/2014/main" id="{7C7AD923-E5D4-4473-AC16-6BC86B7097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218F145-A987-4C44-BAAE-7563C623A22C}" type="slidenum">
              <a:rPr lang="en-US" altLang="en-US" sz="1800" smtClean="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637557A-1FC3-4609-9EB7-E8504E97814B}"/>
              </a:ext>
            </a:extLst>
          </p:cNvPr>
          <p:cNvSpPr txBox="1">
            <a:spLocks/>
          </p:cNvSpPr>
          <p:nvPr/>
        </p:nvSpPr>
        <p:spPr>
          <a:xfrm>
            <a:off x="228600" y="289034"/>
            <a:ext cx="8686800" cy="54128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 kern="1200">
                <a:solidFill>
                  <a:srgbClr val="074184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dirty="0"/>
              <a:t>Linear Maps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E9CBBE7-9370-4648-BEC1-C49202E5A531}"/>
              </a:ext>
            </a:extLst>
          </p:cNvPr>
          <p:cNvSpPr txBox="1">
            <a:spLocks/>
          </p:cNvSpPr>
          <p:nvPr/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 eaLnBrk="1" hangingPunct="1"/>
            <a:fld id="{626492DB-2F06-44C7-8B18-72CF568DED1B}" type="slidenum">
              <a:rPr lang="en-US" altLang="en-US" sz="1600" b="1" smtClean="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25</a:t>
            </a:fld>
            <a:endParaRPr lang="en-US" altLang="en-US" sz="1600" b="1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EBEE52A1-8564-4722-9607-19B89BC99B1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6450013" y="6541375"/>
            <a:ext cx="1076325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9pPr>
          </a:lstStyle>
          <a:p>
            <a:pPr eaLnBrk="1" hangingPunct="1"/>
            <a:fld id="{4DD9356F-AFC1-46DA-ACC5-77A7E9A7C83A}" type="datetime1">
              <a:rPr lang="en-US" altLang="en-US" sz="120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2/10/2022</a:t>
            </a:fld>
            <a:endParaRPr lang="en-US" altLang="en-US" sz="1200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1997522-4B1B-4CB3-BD87-F688D18EEF4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28600" y="1621260"/>
            <a:ext cx="8522323" cy="7846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CC45F2C-FF02-4B4E-88D8-1DF7144D757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56167" y="3662571"/>
            <a:ext cx="1857709" cy="27832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9CD0096-8632-49E5-9294-966C93D7484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056167" y="4960293"/>
            <a:ext cx="3239254" cy="3152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53AC040-F81C-4598-9E4C-37B714126133}"/>
                  </a:ext>
                </a:extLst>
              </p14:cNvPr>
              <p14:cNvContentPartPr/>
              <p14:nvPr/>
            </p14:nvContentPartPr>
            <p14:xfrm>
              <a:off x="446400" y="4018680"/>
              <a:ext cx="8023320" cy="1509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53AC040-F81C-4598-9E4C-37B71412613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7040" y="4009320"/>
                <a:ext cx="8042040" cy="15278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3114BAB-A2E3-423C-BB76-7981772700B7}"/>
              </a:ext>
            </a:extLst>
          </p:cNvPr>
          <p:cNvSpPr txBox="1">
            <a:spLocks/>
          </p:cNvSpPr>
          <p:nvPr/>
        </p:nvSpPr>
        <p:spPr bwMode="auto">
          <a:xfrm>
            <a:off x="676275" y="6557142"/>
            <a:ext cx="5946447" cy="241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Jeffrey Eldred |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100" dirty="0">
                <a:latin typeface="Helvetica" panose="020B0604020202020204" pitchFamily="34" charset="0"/>
                <a:ea typeface="Geneva" pitchFamily="121" charset="-128"/>
              </a:rPr>
              <a:t>MATLAB/Python for Accelerators</a:t>
            </a:r>
          </a:p>
        </p:txBody>
      </p:sp>
    </p:spTree>
    <p:extLst>
      <p:ext uri="{BB962C8B-B14F-4D97-AF65-F5344CB8AC3E}">
        <p14:creationId xmlns:p14="http://schemas.microsoft.com/office/powerpoint/2010/main" val="23253363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7620000" y="-28575"/>
            <a:ext cx="1025525" cy="32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47371DA-F349-4C1E-9688-7F4329C40053}" type="slidenum">
              <a:rPr lang="en-US" altLang="en-US" sz="180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20483" name="AutoShape 2"/>
          <p:cNvSpPr>
            <a:spLocks noChangeArrowheads="1"/>
          </p:cNvSpPr>
          <p:nvPr/>
        </p:nvSpPr>
        <p:spPr bwMode="auto">
          <a:xfrm>
            <a:off x="685800" y="2209801"/>
            <a:ext cx="7847013" cy="1332186"/>
          </a:xfrm>
          <a:custGeom>
            <a:avLst/>
            <a:gdLst>
              <a:gd name="T0" fmla="*/ 7847013 w 7847013"/>
              <a:gd name="T1" fmla="*/ 1 h 1979613"/>
              <a:gd name="T2" fmla="*/ 3923507 w 7847013"/>
              <a:gd name="T3" fmla="*/ 1 h 1979613"/>
              <a:gd name="T4" fmla="*/ 0 w 7847013"/>
              <a:gd name="T5" fmla="*/ 1 h 1979613"/>
              <a:gd name="T6" fmla="*/ 3923507 w 7847013"/>
              <a:gd name="T7" fmla="*/ 0 h 1979613"/>
              <a:gd name="T8" fmla="*/ 0 60000 65536"/>
              <a:gd name="T9" fmla="*/ 0 60000 65536"/>
              <a:gd name="T10" fmla="*/ 0 60000 65536"/>
              <a:gd name="T11" fmla="*/ 0 60000 65536"/>
              <a:gd name="T12" fmla="*/ 0 w 7847013"/>
              <a:gd name="T13" fmla="*/ 0 h 1979613"/>
              <a:gd name="T14" fmla="*/ 7847013 w 7847013"/>
              <a:gd name="T15" fmla="*/ 1979613 h 197961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47013" h="1979613">
                <a:moveTo>
                  <a:pt x="0" y="0"/>
                </a:moveTo>
                <a:lnTo>
                  <a:pt x="21798" y="0"/>
                </a:lnTo>
                <a:lnTo>
                  <a:pt x="21798" y="5499"/>
                </a:lnTo>
                <a:lnTo>
                  <a:pt x="0" y="54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b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en-US" altLang="en-US" sz="4200" dirty="0">
                <a:solidFill>
                  <a:schemeClr val="tx2"/>
                </a:solidFill>
              </a:rPr>
              <a:t>Poincare Sections</a:t>
            </a:r>
          </a:p>
        </p:txBody>
      </p:sp>
      <p:sp>
        <p:nvSpPr>
          <p:cNvPr id="20484" name="Text Box 3"/>
          <p:cNvSpPr txBox="1">
            <a:spLocks noChangeArrowheads="1"/>
          </p:cNvSpPr>
          <p:nvPr/>
        </p:nvSpPr>
        <p:spPr bwMode="auto">
          <a:xfrm>
            <a:off x="7620000" y="7938"/>
            <a:ext cx="10366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CCE331F3-4EA3-4A80-9C1C-648856DBCFC4}" type="slidenum">
              <a:rPr lang="en-US" altLang="en-US" sz="1800">
                <a:solidFill>
                  <a:srgbClr val="FFFFFF"/>
                </a:solidFill>
              </a:rPr>
              <a:pPr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8F3B0B0-2CEF-474E-8AB1-F938E2361BBF}"/>
              </a:ext>
            </a:extLst>
          </p:cNvPr>
          <p:cNvSpPr txBox="1">
            <a:spLocks/>
          </p:cNvSpPr>
          <p:nvPr/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 eaLnBrk="1" hangingPunct="1"/>
            <a:fld id="{626492DB-2F06-44C7-8B18-72CF568DED1B}" type="slidenum">
              <a:rPr lang="en-US" altLang="en-US" sz="1600" b="1" smtClean="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26</a:t>
            </a:fld>
            <a:endParaRPr lang="en-US" altLang="en-US" sz="1600" b="1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4B64544-D0C7-401F-BFA0-4493E70A0EF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6450013" y="6541375"/>
            <a:ext cx="1076325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9pPr>
          </a:lstStyle>
          <a:p>
            <a:pPr eaLnBrk="1" hangingPunct="1"/>
            <a:fld id="{4DD9356F-AFC1-46DA-ACC5-77A7E9A7C83A}" type="datetime1">
              <a:rPr lang="en-US" altLang="en-US" sz="120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2/10/2022</a:t>
            </a:fld>
            <a:endParaRPr lang="en-US" altLang="en-US" sz="1200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6B1633F-BD8F-4012-929C-19050CEFE049}"/>
              </a:ext>
            </a:extLst>
          </p:cNvPr>
          <p:cNvSpPr txBox="1">
            <a:spLocks/>
          </p:cNvSpPr>
          <p:nvPr/>
        </p:nvSpPr>
        <p:spPr bwMode="auto">
          <a:xfrm>
            <a:off x="676275" y="6557142"/>
            <a:ext cx="5946447" cy="241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Jeffrey Eldred |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100" dirty="0">
                <a:latin typeface="Helvetica" panose="020B0604020202020204" pitchFamily="34" charset="0"/>
                <a:ea typeface="Geneva" pitchFamily="121" charset="-128"/>
              </a:rPr>
              <a:t>MATLAB/Python for Accelerators</a:t>
            </a:r>
          </a:p>
        </p:txBody>
      </p:sp>
    </p:spTree>
    <p:extLst>
      <p:ext uri="{BB962C8B-B14F-4D97-AF65-F5344CB8AC3E}">
        <p14:creationId xmlns:p14="http://schemas.microsoft.com/office/powerpoint/2010/main" val="33401745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Freeform 3"/>
          <p:cNvSpPr>
            <a:spLocks noChangeArrowheads="1"/>
          </p:cNvSpPr>
          <p:nvPr/>
        </p:nvSpPr>
        <p:spPr bwMode="auto">
          <a:xfrm>
            <a:off x="6869113" y="5257800"/>
            <a:ext cx="346075" cy="895350"/>
          </a:xfrm>
          <a:custGeom>
            <a:avLst/>
            <a:gdLst>
              <a:gd name="T0" fmla="*/ 0 w 222250"/>
              <a:gd name="T1" fmla="*/ 0 h 723900"/>
              <a:gd name="T2" fmla="*/ 80514 w 222250"/>
              <a:gd name="T3" fmla="*/ 0 h 723900"/>
              <a:gd name="T4" fmla="*/ 80514 w 222250"/>
              <a:gd name="T5" fmla="*/ 20872 h 723900"/>
              <a:gd name="T6" fmla="*/ 0 w 222250"/>
              <a:gd name="T7" fmla="*/ 20872 h 723900"/>
              <a:gd name="T8" fmla="*/ 0 w 222250"/>
              <a:gd name="T9" fmla="*/ 0 h 7239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2250"/>
              <a:gd name="T16" fmla="*/ 0 h 723900"/>
              <a:gd name="T17" fmla="*/ 222250 w 222250"/>
              <a:gd name="T18" fmla="*/ 723900 h 7239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2250" h="723900">
                <a:moveTo>
                  <a:pt x="0" y="0"/>
                </a:moveTo>
                <a:lnTo>
                  <a:pt x="617" y="0"/>
                </a:lnTo>
                <a:lnTo>
                  <a:pt x="617" y="2014"/>
                </a:lnTo>
                <a:lnTo>
                  <a:pt x="0" y="201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7620000" y="7938"/>
            <a:ext cx="1033463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27BFD5-1794-4FD9-A037-BBC87146A6C0}" type="slidenum">
              <a:rPr lang="en-US" altLang="en-US" sz="180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28600" y="289034"/>
            <a:ext cx="8686800" cy="54128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 kern="1200">
                <a:solidFill>
                  <a:srgbClr val="074184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dirty="0"/>
              <a:t>Accelerators &amp; Maps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9590385-BB59-41AC-A651-98B0CD6812AD}"/>
              </a:ext>
            </a:extLst>
          </p:cNvPr>
          <p:cNvSpPr txBox="1">
            <a:spLocks/>
          </p:cNvSpPr>
          <p:nvPr/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 eaLnBrk="1" hangingPunct="1"/>
            <a:fld id="{626492DB-2F06-44C7-8B18-72CF568DED1B}" type="slidenum">
              <a:rPr lang="en-US" altLang="en-US" sz="1600" b="1" smtClean="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27</a:t>
            </a:fld>
            <a:endParaRPr lang="en-US" altLang="en-US" sz="1600" b="1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4F8BE8B-96DA-452A-B9D9-0833C48B613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6450013" y="6541375"/>
            <a:ext cx="1076325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9pPr>
          </a:lstStyle>
          <a:p>
            <a:pPr eaLnBrk="1" hangingPunct="1"/>
            <a:fld id="{4DD9356F-AFC1-46DA-ACC5-77A7E9A7C83A}" type="datetime1">
              <a:rPr lang="en-US" altLang="en-US" sz="120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2/10/2022</a:t>
            </a:fld>
            <a:endParaRPr lang="en-US" altLang="en-US" sz="1200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9" name="Content Placeholder 29">
            <a:extLst>
              <a:ext uri="{FF2B5EF4-FFF2-40B4-BE49-F238E27FC236}">
                <a16:creationId xmlns:a16="http://schemas.microsoft.com/office/drawing/2014/main" id="{1E0232BF-1DD9-4274-9426-5C744FF96ED0}"/>
              </a:ext>
            </a:extLst>
          </p:cNvPr>
          <p:cNvSpPr txBox="1">
            <a:spLocks/>
          </p:cNvSpPr>
          <p:nvPr/>
        </p:nvSpPr>
        <p:spPr bwMode="auto">
          <a:xfrm>
            <a:off x="195189" y="981590"/>
            <a:ext cx="8672513" cy="518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accent6"/>
                </a:solidFill>
              </a:rPr>
              <a:t>Application 1: </a:t>
            </a:r>
            <a:r>
              <a:rPr lang="en-US" sz="2000" dirty="0">
                <a:solidFill>
                  <a:schemeClr val="accent6"/>
                </a:solidFill>
              </a:rPr>
              <a:t>Hamiltonian Motion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</a:rPr>
              <a:t>- Average out the impact of individual accelerator impacts over many revolutions to treat the system as a continuous Hamiltonian system.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</a:rPr>
              <a:t>- Approximate that continuous </a:t>
            </a:r>
            <a:r>
              <a:rPr lang="en-US" sz="2000" dirty="0" err="1">
                <a:solidFill>
                  <a:schemeClr val="accent6"/>
                </a:solidFill>
              </a:rPr>
              <a:t>Hamilitonian</a:t>
            </a:r>
            <a:r>
              <a:rPr lang="en-US" sz="2000" dirty="0">
                <a:solidFill>
                  <a:schemeClr val="accent6"/>
                </a:solidFill>
              </a:rPr>
              <a:t> with many small steps.</a:t>
            </a:r>
          </a:p>
          <a:p>
            <a:pPr marL="0" indent="0">
              <a:buNone/>
            </a:pPr>
            <a:endParaRPr lang="en-US" sz="12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accent6"/>
                </a:solidFill>
              </a:rPr>
              <a:t>Application 2: </a:t>
            </a:r>
            <a:r>
              <a:rPr lang="en-US" sz="2000" dirty="0">
                <a:solidFill>
                  <a:schemeClr val="accent6"/>
                </a:solidFill>
              </a:rPr>
              <a:t>Tracking Code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</a:rPr>
              <a:t>- The accelerator is a sequence of many different individual maps.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</a:rPr>
              <a:t>- For continuous nonlinear-elements, such as thick </a:t>
            </a:r>
            <a:r>
              <a:rPr lang="en-US" sz="2000" dirty="0" err="1">
                <a:solidFill>
                  <a:schemeClr val="accent6"/>
                </a:solidFill>
              </a:rPr>
              <a:t>sextupole</a:t>
            </a:r>
            <a:r>
              <a:rPr lang="en-US" sz="2000" dirty="0">
                <a:solidFill>
                  <a:schemeClr val="accent6"/>
                </a:solidFill>
              </a:rPr>
              <a:t> or space-charge force, approximate each of those as series of thin maps.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</a:rPr>
              <a:t>- Track the aggregate effect of all those maps around ring and over time.</a:t>
            </a:r>
          </a:p>
          <a:p>
            <a:pPr marL="0" indent="0">
              <a:buNone/>
            </a:pPr>
            <a:endParaRPr lang="en-US" sz="12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accent6"/>
                </a:solidFill>
              </a:rPr>
              <a:t>Application 3: </a:t>
            </a:r>
            <a:r>
              <a:rPr lang="en-US" sz="2000" dirty="0">
                <a:solidFill>
                  <a:schemeClr val="accent6"/>
                </a:solidFill>
              </a:rPr>
              <a:t>Poincare Section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</a:rPr>
              <a:t>- The accelerator is a complex system which can be observed empirically, or tracked by one of the above two methods.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</a:rPr>
              <a:t>- Analyze the behavior of the system as a map on a Poincare surface.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5D36750-B83A-4FD3-A8F5-C19A32C28F00}"/>
              </a:ext>
            </a:extLst>
          </p:cNvPr>
          <p:cNvSpPr txBox="1">
            <a:spLocks/>
          </p:cNvSpPr>
          <p:nvPr/>
        </p:nvSpPr>
        <p:spPr bwMode="auto">
          <a:xfrm>
            <a:off x="676275" y="6557142"/>
            <a:ext cx="5946447" cy="241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Jeffrey Eldred |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100" dirty="0">
                <a:latin typeface="Helvetica" panose="020B0604020202020204" pitchFamily="34" charset="0"/>
                <a:ea typeface="Geneva" pitchFamily="121" charset="-128"/>
              </a:rPr>
              <a:t>MATLAB/Python for Accelerators</a:t>
            </a:r>
          </a:p>
        </p:txBody>
      </p:sp>
    </p:spTree>
    <p:extLst>
      <p:ext uri="{BB962C8B-B14F-4D97-AF65-F5344CB8AC3E}">
        <p14:creationId xmlns:p14="http://schemas.microsoft.com/office/powerpoint/2010/main" val="25452381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Freeform 3"/>
          <p:cNvSpPr>
            <a:spLocks noChangeArrowheads="1"/>
          </p:cNvSpPr>
          <p:nvPr/>
        </p:nvSpPr>
        <p:spPr bwMode="auto">
          <a:xfrm>
            <a:off x="6869113" y="5257800"/>
            <a:ext cx="346075" cy="895350"/>
          </a:xfrm>
          <a:custGeom>
            <a:avLst/>
            <a:gdLst>
              <a:gd name="T0" fmla="*/ 0 w 222250"/>
              <a:gd name="T1" fmla="*/ 0 h 723900"/>
              <a:gd name="T2" fmla="*/ 80514 w 222250"/>
              <a:gd name="T3" fmla="*/ 0 h 723900"/>
              <a:gd name="T4" fmla="*/ 80514 w 222250"/>
              <a:gd name="T5" fmla="*/ 20872 h 723900"/>
              <a:gd name="T6" fmla="*/ 0 w 222250"/>
              <a:gd name="T7" fmla="*/ 20872 h 723900"/>
              <a:gd name="T8" fmla="*/ 0 w 222250"/>
              <a:gd name="T9" fmla="*/ 0 h 7239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2250"/>
              <a:gd name="T16" fmla="*/ 0 h 723900"/>
              <a:gd name="T17" fmla="*/ 222250 w 222250"/>
              <a:gd name="T18" fmla="*/ 723900 h 7239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2250" h="723900">
                <a:moveTo>
                  <a:pt x="0" y="0"/>
                </a:moveTo>
                <a:lnTo>
                  <a:pt x="617" y="0"/>
                </a:lnTo>
                <a:lnTo>
                  <a:pt x="617" y="2014"/>
                </a:lnTo>
                <a:lnTo>
                  <a:pt x="0" y="201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7620000" y="7938"/>
            <a:ext cx="1033463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27BFD5-1794-4FD9-A037-BBC87146A6C0}" type="slidenum">
              <a:rPr lang="en-US" altLang="en-US" sz="180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28600" y="289034"/>
            <a:ext cx="8686800" cy="54128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 kern="1200">
                <a:solidFill>
                  <a:srgbClr val="074184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dirty="0"/>
              <a:t>Poincare Section</a:t>
            </a:r>
          </a:p>
        </p:txBody>
      </p:sp>
      <p:sp>
        <p:nvSpPr>
          <p:cNvPr id="7" name="Content Placeholder 29"/>
          <p:cNvSpPr txBox="1">
            <a:spLocks/>
          </p:cNvSpPr>
          <p:nvPr/>
        </p:nvSpPr>
        <p:spPr bwMode="auto">
          <a:xfrm>
            <a:off x="228600" y="873356"/>
            <a:ext cx="4444409" cy="536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altLang="en-US" sz="2200" dirty="0">
                <a:solidFill>
                  <a:schemeClr val="accent6"/>
                </a:solidFill>
              </a:rPr>
              <a:t>Another way to visualize a Hamiltonian system with more than 2 dimensions.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sz="12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200" dirty="0">
                <a:solidFill>
                  <a:schemeClr val="accent6"/>
                </a:solidFill>
              </a:rPr>
              <a:t>Track where the particle passes through a surface where all other coordinates are held fixed.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sz="12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200" dirty="0">
                <a:solidFill>
                  <a:schemeClr val="accent6"/>
                </a:solidFill>
              </a:rPr>
              <a:t>Each pass, the 2D coordinates of the surface will be mapped to new values, the same mapping each pass.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sz="12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200" dirty="0">
                <a:solidFill>
                  <a:schemeClr val="accent6"/>
                </a:solidFill>
              </a:rPr>
              <a:t>The Poincare section may have fixed points or invariant features even when the trajectory generally does not.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9590385-BB59-41AC-A651-98B0CD6812AD}"/>
              </a:ext>
            </a:extLst>
          </p:cNvPr>
          <p:cNvSpPr txBox="1">
            <a:spLocks/>
          </p:cNvSpPr>
          <p:nvPr/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 eaLnBrk="1" hangingPunct="1"/>
            <a:fld id="{626492DB-2F06-44C7-8B18-72CF568DED1B}" type="slidenum">
              <a:rPr lang="en-US" altLang="en-US" sz="1600" b="1" smtClean="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28</a:t>
            </a:fld>
            <a:endParaRPr lang="en-US" altLang="en-US" sz="1600" b="1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4F8BE8B-96DA-452A-B9D9-0833C48B613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6450013" y="6541375"/>
            <a:ext cx="1076325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9pPr>
          </a:lstStyle>
          <a:p>
            <a:pPr eaLnBrk="1" hangingPunct="1"/>
            <a:fld id="{4DD9356F-AFC1-46DA-ACC5-77A7E9A7C83A}" type="datetime1">
              <a:rPr lang="en-US" altLang="en-US" sz="120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2/10/2022</a:t>
            </a:fld>
            <a:endParaRPr lang="en-US" altLang="en-US" sz="1200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4EC5E7-130A-4C33-B685-BDEB4CF71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568" y="1111490"/>
            <a:ext cx="4223605" cy="4635019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005F7B6-C097-46EC-8B30-4C18E0C6294C}"/>
              </a:ext>
            </a:extLst>
          </p:cNvPr>
          <p:cNvSpPr txBox="1">
            <a:spLocks/>
          </p:cNvSpPr>
          <p:nvPr/>
        </p:nvSpPr>
        <p:spPr bwMode="auto">
          <a:xfrm>
            <a:off x="676275" y="6557142"/>
            <a:ext cx="5946447" cy="241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Jeffrey Eldred |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100" dirty="0">
                <a:latin typeface="Helvetica" panose="020B0604020202020204" pitchFamily="34" charset="0"/>
                <a:ea typeface="Geneva" pitchFamily="121" charset="-128"/>
              </a:rPr>
              <a:t>MATLAB/Python for Accelerators</a:t>
            </a:r>
          </a:p>
        </p:txBody>
      </p:sp>
    </p:spTree>
    <p:extLst>
      <p:ext uri="{BB962C8B-B14F-4D97-AF65-F5344CB8AC3E}">
        <p14:creationId xmlns:p14="http://schemas.microsoft.com/office/powerpoint/2010/main" val="13597928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5" name="Picture 1">
            <a:extLst>
              <a:ext uri="{FF2B5EF4-FFF2-40B4-BE49-F238E27FC236}">
                <a16:creationId xmlns:a16="http://schemas.microsoft.com/office/drawing/2014/main" id="{A6DE6E50-0464-4B24-8D4B-1731C67A6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063" y="2135981"/>
            <a:ext cx="4262437" cy="413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9">
            <a:extLst>
              <a:ext uri="{FF2B5EF4-FFF2-40B4-BE49-F238E27FC236}">
                <a16:creationId xmlns:a16="http://schemas.microsoft.com/office/drawing/2014/main" id="{AA680306-B3B1-4A13-BD7B-D6126AD34B5A}"/>
              </a:ext>
            </a:extLst>
          </p:cNvPr>
          <p:cNvSpPr txBox="1">
            <a:spLocks/>
          </p:cNvSpPr>
          <p:nvPr/>
        </p:nvSpPr>
        <p:spPr bwMode="auto">
          <a:xfrm>
            <a:off x="228600" y="1042988"/>
            <a:ext cx="8537028" cy="498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accent6"/>
                </a:solidFill>
              </a:rPr>
              <a:t>Two BPMs separated by </a:t>
            </a:r>
            <a:r>
              <a:rPr lang="el-GR" altLang="en-US" sz="2000" dirty="0">
                <a:solidFill>
                  <a:schemeClr val="accent6"/>
                </a:solidFill>
              </a:rPr>
              <a:t>π</a:t>
            </a:r>
            <a:r>
              <a:rPr lang="en-US" altLang="en-US" sz="2000" dirty="0">
                <a:solidFill>
                  <a:schemeClr val="accent6"/>
                </a:solidFill>
              </a:rPr>
              <a:t>/2 are used to make a measure of X, X’. 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sz="12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accent6"/>
                </a:solidFill>
              </a:rPr>
              <a:t>This is only a Poincare Section if there is no vertical oscillation or synchrotron oscillation.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sz="12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accent6"/>
                </a:solidFill>
              </a:rPr>
              <a:t>If there is, you have to wait until that 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accent6"/>
                </a:solidFill>
              </a:rPr>
              <a:t>other dimension is at the same part of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accent6"/>
                </a:solidFill>
              </a:rPr>
              <a:t>its oscillation.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sz="4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accent6"/>
                </a:solidFill>
              </a:rPr>
              <a:t>  - i.e. throwaway all datapoints where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accent6"/>
                </a:solidFill>
              </a:rPr>
              <a:t>    the y-oscillation is not maximum.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sz="4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accent6"/>
                </a:solidFill>
              </a:rPr>
              <a:t>  - If the fractional betatron tune is 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accent6"/>
                </a:solidFill>
              </a:rPr>
              <a:t>     ~ 0.1, take only every tenth point.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sz="2000" dirty="0">
              <a:solidFill>
                <a:schemeClr val="accent6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accent6"/>
                </a:solidFill>
              </a:rPr>
              <a:t>see </a:t>
            </a:r>
            <a:r>
              <a:rPr lang="en-US" sz="2000" b="1" dirty="0">
                <a:solidFill>
                  <a:schemeClr val="accent3"/>
                </a:solidFill>
                <a:highlight>
                  <a:srgbClr val="C0C0C0"/>
                </a:highlight>
                <a:latin typeface="Lucida Console" panose="020B0609040504020204" pitchFamily="49" charset="0"/>
              </a:rPr>
              <a:t>lec3_poincare.py</a:t>
            </a:r>
            <a:r>
              <a:rPr lang="en-US" altLang="en-US" sz="2000" dirty="0">
                <a:solidFill>
                  <a:schemeClr val="accent6"/>
                </a:solidFill>
              </a:rPr>
              <a:t> </a:t>
            </a:r>
          </a:p>
        </p:txBody>
      </p:sp>
      <p:sp>
        <p:nvSpPr>
          <p:cNvPr id="30723" name="Slide Number Placeholder 2">
            <a:extLst>
              <a:ext uri="{FF2B5EF4-FFF2-40B4-BE49-F238E27FC236}">
                <a16:creationId xmlns:a16="http://schemas.microsoft.com/office/drawing/2014/main" id="{7C7AD923-E5D4-4473-AC16-6BC86B7097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218F145-A987-4C44-BAAE-7563C623A22C}" type="slidenum">
              <a:rPr lang="en-US" altLang="en-US" sz="1800" smtClean="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637557A-1FC3-4609-9EB7-E8504E97814B}"/>
              </a:ext>
            </a:extLst>
          </p:cNvPr>
          <p:cNvSpPr txBox="1">
            <a:spLocks/>
          </p:cNvSpPr>
          <p:nvPr/>
        </p:nvSpPr>
        <p:spPr>
          <a:xfrm>
            <a:off x="228600" y="289034"/>
            <a:ext cx="8686800" cy="54128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 kern="1200">
                <a:solidFill>
                  <a:srgbClr val="074184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dirty="0"/>
              <a:t>Two BPM Measurement – Is it a Poincare Section?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E9CBBE7-9370-4648-BEC1-C49202E5A531}"/>
              </a:ext>
            </a:extLst>
          </p:cNvPr>
          <p:cNvSpPr txBox="1">
            <a:spLocks/>
          </p:cNvSpPr>
          <p:nvPr/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 eaLnBrk="1" hangingPunct="1"/>
            <a:fld id="{626492DB-2F06-44C7-8B18-72CF568DED1B}" type="slidenum">
              <a:rPr lang="en-US" altLang="en-US" sz="1600" b="1" smtClean="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29</a:t>
            </a:fld>
            <a:endParaRPr lang="en-US" altLang="en-US" sz="1600" b="1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EBEE52A1-8564-4722-9607-19B89BC99B1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6450013" y="6541375"/>
            <a:ext cx="1076325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9pPr>
          </a:lstStyle>
          <a:p>
            <a:pPr eaLnBrk="1" hangingPunct="1"/>
            <a:fld id="{4DD9356F-AFC1-46DA-ACC5-77A7E9A7C83A}" type="datetime1">
              <a:rPr lang="en-US" altLang="en-US" sz="120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2/10/2022</a:t>
            </a:fld>
            <a:endParaRPr lang="en-US" altLang="en-US" sz="1200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5F1F90D-80EE-47C4-9D02-58AC825D868B}"/>
                  </a:ext>
                </a:extLst>
              </p14:cNvPr>
              <p14:cNvContentPartPr/>
              <p14:nvPr/>
            </p14:nvContentPartPr>
            <p14:xfrm>
              <a:off x="527760" y="4147200"/>
              <a:ext cx="7674840" cy="437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5F1F90D-80EE-47C4-9D02-58AC825D868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8400" y="4137840"/>
                <a:ext cx="7693560" cy="45612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07587552-85B5-4FCE-9616-337994DD84EF}"/>
              </a:ext>
            </a:extLst>
          </p:cNvPr>
          <p:cNvSpPr txBox="1">
            <a:spLocks/>
          </p:cNvSpPr>
          <p:nvPr/>
        </p:nvSpPr>
        <p:spPr bwMode="auto">
          <a:xfrm>
            <a:off x="676275" y="6557142"/>
            <a:ext cx="5946447" cy="241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Jeffrey Eldred |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100" dirty="0">
                <a:latin typeface="Helvetica" panose="020B0604020202020204" pitchFamily="34" charset="0"/>
                <a:ea typeface="Geneva" pitchFamily="121" charset="-128"/>
              </a:rPr>
              <a:t>MATLAB/Python for Accelerators</a:t>
            </a:r>
          </a:p>
        </p:txBody>
      </p:sp>
    </p:spTree>
    <p:extLst>
      <p:ext uri="{BB962C8B-B14F-4D97-AF65-F5344CB8AC3E}">
        <p14:creationId xmlns:p14="http://schemas.microsoft.com/office/powerpoint/2010/main" val="36508090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7620000" y="-28575"/>
            <a:ext cx="1025525" cy="32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47371DA-F349-4C1E-9688-7F4329C40053}" type="slidenum">
              <a:rPr lang="en-US" altLang="en-US" sz="180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en-US" sz="1800" dirty="0">
              <a:solidFill>
                <a:srgbClr val="FFFFFF"/>
              </a:solidFill>
            </a:endParaRPr>
          </a:p>
        </p:txBody>
      </p:sp>
      <p:sp>
        <p:nvSpPr>
          <p:cNvPr id="20484" name="Text Box 3"/>
          <p:cNvSpPr txBox="1">
            <a:spLocks noChangeArrowheads="1"/>
          </p:cNvSpPr>
          <p:nvPr/>
        </p:nvSpPr>
        <p:spPr bwMode="auto">
          <a:xfrm>
            <a:off x="7620000" y="7938"/>
            <a:ext cx="10366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CCE331F3-4EA3-4A80-9C1C-648856DBCFC4}" type="slidenum">
              <a:rPr lang="en-US" altLang="en-US" sz="1800">
                <a:solidFill>
                  <a:srgbClr val="FFFFFF"/>
                </a:solidFill>
              </a:rPr>
              <a:pPr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en-US" sz="1800" dirty="0">
              <a:solidFill>
                <a:srgbClr val="FFFFFF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D49A01D-C6ED-4E29-A5F1-39BF98D4FDA7}"/>
              </a:ext>
            </a:extLst>
          </p:cNvPr>
          <p:cNvSpPr txBox="1">
            <a:spLocks/>
          </p:cNvSpPr>
          <p:nvPr/>
        </p:nvSpPr>
        <p:spPr bwMode="auto">
          <a:xfrm>
            <a:off x="676275" y="6557142"/>
            <a:ext cx="5946447" cy="241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Jeffrey Eldred |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100" dirty="0">
                <a:latin typeface="Helvetica" panose="020B0604020202020204" pitchFamily="34" charset="0"/>
                <a:ea typeface="Geneva" pitchFamily="121" charset="-128"/>
              </a:rPr>
              <a:t>MATLAB/Python for Accelerators</a:t>
            </a:r>
          </a:p>
          <a:p>
            <a:pPr>
              <a:defRPr/>
            </a:pPr>
            <a:endParaRPr lang="en-US" sz="1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8F3B0B0-2CEF-474E-8AB1-F938E2361BBF}"/>
              </a:ext>
            </a:extLst>
          </p:cNvPr>
          <p:cNvSpPr txBox="1">
            <a:spLocks/>
          </p:cNvSpPr>
          <p:nvPr/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 eaLnBrk="1" hangingPunct="1"/>
            <a:fld id="{626492DB-2F06-44C7-8B18-72CF568DED1B}" type="slidenum">
              <a:rPr lang="en-US" altLang="en-US" sz="1600" b="1" smtClean="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3</a:t>
            </a:fld>
            <a:endParaRPr lang="en-US" altLang="en-US" sz="1600" b="1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4B64544-D0C7-401F-BFA0-4493E70A0EF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6450013" y="6541375"/>
            <a:ext cx="1076325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9pPr>
          </a:lstStyle>
          <a:p>
            <a:pPr eaLnBrk="1" hangingPunct="1"/>
            <a:fld id="{4DD9356F-AFC1-46DA-ACC5-77A7E9A7C83A}" type="datetime1">
              <a:rPr lang="en-US" altLang="en-US" sz="120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2/10/2022</a:t>
            </a:fld>
            <a:endParaRPr lang="en-US" altLang="en-US" sz="1200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4E3D172-D763-4F8B-A470-8B4276F3777D}"/>
              </a:ext>
            </a:extLst>
          </p:cNvPr>
          <p:cNvSpPr txBox="1">
            <a:spLocks/>
          </p:cNvSpPr>
          <p:nvPr/>
        </p:nvSpPr>
        <p:spPr>
          <a:xfrm>
            <a:off x="228600" y="289034"/>
            <a:ext cx="8686800" cy="54128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 kern="1200">
                <a:solidFill>
                  <a:srgbClr val="074184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dirty="0">
                <a:solidFill>
                  <a:schemeClr val="tx2"/>
                </a:solidFill>
              </a:rPr>
              <a:t>Numerical Integration</a:t>
            </a:r>
          </a:p>
        </p:txBody>
      </p:sp>
      <p:sp>
        <p:nvSpPr>
          <p:cNvPr id="12" name="Content Placeholder 29">
            <a:extLst>
              <a:ext uri="{FF2B5EF4-FFF2-40B4-BE49-F238E27FC236}">
                <a16:creationId xmlns:a16="http://schemas.microsoft.com/office/drawing/2014/main" id="{A6DEB104-5307-4C0C-8EAA-B19C8A68F5F2}"/>
              </a:ext>
            </a:extLst>
          </p:cNvPr>
          <p:cNvSpPr txBox="1">
            <a:spLocks/>
          </p:cNvSpPr>
          <p:nvPr/>
        </p:nvSpPr>
        <p:spPr bwMode="auto">
          <a:xfrm>
            <a:off x="195189" y="981590"/>
            <a:ext cx="8672513" cy="151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“Numerical integration” literately means a numerical approximation of the area under the curve. Like our familiar trapezoidal method.</a:t>
            </a:r>
          </a:p>
          <a:p>
            <a:pPr marL="0" indent="0">
              <a:buNone/>
            </a:pPr>
            <a:endParaRPr lang="en-US" sz="1200" dirty="0">
              <a:solidFill>
                <a:schemeClr val="accent6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You can use </a:t>
            </a:r>
            <a:r>
              <a:rPr lang="en-US" sz="2000" b="1" dirty="0" err="1">
                <a:solidFill>
                  <a:schemeClr val="accent3"/>
                </a:solidFill>
                <a:highlight>
                  <a:srgbClr val="C0C0C0"/>
                </a:highlight>
                <a:latin typeface="Lucida Console" panose="020B0609040504020204" pitchFamily="49" charset="0"/>
              </a:rPr>
              <a:t>np.trapz</a:t>
            </a:r>
            <a:r>
              <a:rPr lang="en-US" sz="2000" b="1" dirty="0">
                <a:solidFill>
                  <a:schemeClr val="accent3"/>
                </a:solidFill>
                <a:highlight>
                  <a:srgbClr val="C0C0C0"/>
                </a:highlight>
                <a:latin typeface="Lucida Console" panose="020B0609040504020204" pitchFamily="49" charset="0"/>
              </a:rPr>
              <a:t>(</a:t>
            </a:r>
            <a:r>
              <a:rPr lang="en-US" sz="2000" b="1" dirty="0" err="1">
                <a:solidFill>
                  <a:schemeClr val="accent3"/>
                </a:solidFill>
                <a:highlight>
                  <a:srgbClr val="C0C0C0"/>
                </a:highlight>
                <a:latin typeface="Lucida Console" panose="020B0609040504020204" pitchFamily="49" charset="0"/>
              </a:rPr>
              <a:t>x,y</a:t>
            </a:r>
            <a:r>
              <a:rPr lang="en-US" sz="2000" b="1" dirty="0">
                <a:solidFill>
                  <a:schemeClr val="accent3"/>
                </a:solidFill>
                <a:highlight>
                  <a:srgbClr val="C0C0C0"/>
                </a:highlight>
                <a:latin typeface="Lucida Console" panose="020B0609040504020204" pitchFamily="49" charset="0"/>
              </a:rPr>
              <a:t>)</a:t>
            </a: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68194D18-A562-48EE-9368-76D05B6DE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359" y="1796019"/>
            <a:ext cx="4920343" cy="3485243"/>
          </a:xfrm>
          <a:prstGeom prst="rect">
            <a:avLst/>
          </a:prstGeom>
        </p:spPr>
      </p:pic>
      <p:sp>
        <p:nvSpPr>
          <p:cNvPr id="14" name="Content Placeholder 29">
            <a:extLst>
              <a:ext uri="{FF2B5EF4-FFF2-40B4-BE49-F238E27FC236}">
                <a16:creationId xmlns:a16="http://schemas.microsoft.com/office/drawing/2014/main" id="{22108A46-8054-433F-B53A-85A3FA1515A4}"/>
              </a:ext>
            </a:extLst>
          </p:cNvPr>
          <p:cNvSpPr txBox="1">
            <a:spLocks/>
          </p:cNvSpPr>
          <p:nvPr/>
        </p:nvSpPr>
        <p:spPr bwMode="auto">
          <a:xfrm>
            <a:off x="242887" y="5367470"/>
            <a:ext cx="8672513" cy="78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But “numerical integration” is also a term that refers to methods which solve ordinary differential equations with a succession of small timesteps.</a:t>
            </a:r>
          </a:p>
        </p:txBody>
      </p:sp>
    </p:spTree>
    <p:extLst>
      <p:ext uri="{BB962C8B-B14F-4D97-AF65-F5344CB8AC3E}">
        <p14:creationId xmlns:p14="http://schemas.microsoft.com/office/powerpoint/2010/main" val="10347843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Slide Number Placeholder 2">
            <a:extLst>
              <a:ext uri="{FF2B5EF4-FFF2-40B4-BE49-F238E27FC236}">
                <a16:creationId xmlns:a16="http://schemas.microsoft.com/office/drawing/2014/main" id="{7C7AD923-E5D4-4473-AC16-6BC86B7097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218F145-A987-4C44-BAAE-7563C623A22C}" type="slidenum">
              <a:rPr lang="en-US" altLang="en-US" sz="1800" smtClean="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637557A-1FC3-4609-9EB7-E8504E97814B}"/>
              </a:ext>
            </a:extLst>
          </p:cNvPr>
          <p:cNvSpPr txBox="1">
            <a:spLocks/>
          </p:cNvSpPr>
          <p:nvPr/>
        </p:nvSpPr>
        <p:spPr>
          <a:xfrm>
            <a:off x="228600" y="289034"/>
            <a:ext cx="8686800" cy="54128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 kern="1200">
                <a:solidFill>
                  <a:srgbClr val="074184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dirty="0"/>
              <a:t>Poincare Section of </a:t>
            </a:r>
            <a:r>
              <a:rPr lang="en-US" sz="2400" dirty="0" err="1"/>
              <a:t>Sextupole</a:t>
            </a:r>
            <a:r>
              <a:rPr lang="en-US" sz="2400" dirty="0"/>
              <a:t> resonance</a:t>
            </a:r>
          </a:p>
        </p:txBody>
      </p:sp>
      <p:sp>
        <p:nvSpPr>
          <p:cNvPr id="62" name="Slide Number Placeholder 5">
            <a:extLst>
              <a:ext uri="{FF2B5EF4-FFF2-40B4-BE49-F238E27FC236}">
                <a16:creationId xmlns:a16="http://schemas.microsoft.com/office/drawing/2014/main" id="{1992A3F5-227C-4E24-9AB1-49098E7D7DB9}"/>
              </a:ext>
            </a:extLst>
          </p:cNvPr>
          <p:cNvSpPr txBox="1">
            <a:spLocks/>
          </p:cNvSpPr>
          <p:nvPr/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 eaLnBrk="1" hangingPunct="1"/>
            <a:fld id="{626492DB-2F06-44C7-8B18-72CF568DED1B}" type="slidenum">
              <a:rPr lang="en-US" altLang="en-US" sz="1600" b="1" smtClean="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30</a:t>
            </a:fld>
            <a:endParaRPr lang="en-US" altLang="en-US" sz="1600" b="1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BC63D3E2-3D41-4DC8-A648-BCFF13273BA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6450013" y="6541375"/>
            <a:ext cx="1076325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9pPr>
          </a:lstStyle>
          <a:p>
            <a:pPr eaLnBrk="1" hangingPunct="1"/>
            <a:fld id="{4DD9356F-AFC1-46DA-ACC5-77A7E9A7C83A}" type="datetime1">
              <a:rPr lang="en-US" altLang="en-US" sz="120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2/10/2022</a:t>
            </a:fld>
            <a:endParaRPr lang="en-US" altLang="en-US" sz="1200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FE9C8481-1F28-4EA9-9901-3C17AE8815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14" y="1424770"/>
            <a:ext cx="8591550" cy="422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37E609E-3E7A-4FCF-97D7-FCA772265375}"/>
                  </a:ext>
                </a:extLst>
              </p14:cNvPr>
              <p14:cNvContentPartPr/>
              <p14:nvPr/>
            </p14:nvContentPartPr>
            <p14:xfrm>
              <a:off x="2574720" y="3803400"/>
              <a:ext cx="17280" cy="1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37E609E-3E7A-4FCF-97D7-FCA7722653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5360" y="3794040"/>
                <a:ext cx="36000" cy="198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B608AC8-E967-4E3E-A50D-9CFEC35777E7}"/>
              </a:ext>
            </a:extLst>
          </p:cNvPr>
          <p:cNvSpPr txBox="1">
            <a:spLocks/>
          </p:cNvSpPr>
          <p:nvPr/>
        </p:nvSpPr>
        <p:spPr bwMode="auto">
          <a:xfrm>
            <a:off x="676275" y="6557142"/>
            <a:ext cx="5946447" cy="241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Jeffrey Eldred |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100" dirty="0">
                <a:latin typeface="Helvetica" panose="020B0604020202020204" pitchFamily="34" charset="0"/>
                <a:ea typeface="Geneva" pitchFamily="121" charset="-128"/>
              </a:rPr>
              <a:t>MATLAB/Python for Accelerators</a:t>
            </a:r>
          </a:p>
        </p:txBody>
      </p:sp>
    </p:spTree>
    <p:extLst>
      <p:ext uri="{BB962C8B-B14F-4D97-AF65-F5344CB8AC3E}">
        <p14:creationId xmlns:p14="http://schemas.microsoft.com/office/powerpoint/2010/main" val="27115669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Freeform 3"/>
          <p:cNvSpPr>
            <a:spLocks noChangeArrowheads="1"/>
          </p:cNvSpPr>
          <p:nvPr/>
        </p:nvSpPr>
        <p:spPr bwMode="auto">
          <a:xfrm>
            <a:off x="6869113" y="5257800"/>
            <a:ext cx="346075" cy="895350"/>
          </a:xfrm>
          <a:custGeom>
            <a:avLst/>
            <a:gdLst>
              <a:gd name="T0" fmla="*/ 0 w 222250"/>
              <a:gd name="T1" fmla="*/ 0 h 723900"/>
              <a:gd name="T2" fmla="*/ 80514 w 222250"/>
              <a:gd name="T3" fmla="*/ 0 h 723900"/>
              <a:gd name="T4" fmla="*/ 80514 w 222250"/>
              <a:gd name="T5" fmla="*/ 20872 h 723900"/>
              <a:gd name="T6" fmla="*/ 0 w 222250"/>
              <a:gd name="T7" fmla="*/ 20872 h 723900"/>
              <a:gd name="T8" fmla="*/ 0 w 222250"/>
              <a:gd name="T9" fmla="*/ 0 h 7239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2250"/>
              <a:gd name="T16" fmla="*/ 0 h 723900"/>
              <a:gd name="T17" fmla="*/ 222250 w 222250"/>
              <a:gd name="T18" fmla="*/ 723900 h 7239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2250" h="723900">
                <a:moveTo>
                  <a:pt x="0" y="0"/>
                </a:moveTo>
                <a:lnTo>
                  <a:pt x="617" y="0"/>
                </a:lnTo>
                <a:lnTo>
                  <a:pt x="617" y="2014"/>
                </a:lnTo>
                <a:lnTo>
                  <a:pt x="0" y="201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7620000" y="7938"/>
            <a:ext cx="1033463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27BFD5-1794-4FD9-A037-BBC87146A6C0}" type="slidenum">
              <a:rPr lang="en-US" altLang="en-US" sz="180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28600" y="289034"/>
            <a:ext cx="8686800" cy="54128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 kern="1200">
                <a:solidFill>
                  <a:srgbClr val="074184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dirty="0"/>
              <a:t>Another Example: Slip-stacking 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9590385-BB59-41AC-A651-98B0CD6812AD}"/>
              </a:ext>
            </a:extLst>
          </p:cNvPr>
          <p:cNvSpPr txBox="1">
            <a:spLocks/>
          </p:cNvSpPr>
          <p:nvPr/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 eaLnBrk="1" hangingPunct="1"/>
            <a:fld id="{626492DB-2F06-44C7-8B18-72CF568DED1B}" type="slidenum">
              <a:rPr lang="en-US" altLang="en-US" sz="1600" b="1" smtClean="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31</a:t>
            </a:fld>
            <a:endParaRPr lang="en-US" altLang="en-US" sz="1600" b="1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4F8BE8B-96DA-452A-B9D9-0833C48B613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6450013" y="6541375"/>
            <a:ext cx="1076325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9pPr>
          </a:lstStyle>
          <a:p>
            <a:pPr eaLnBrk="1" hangingPunct="1"/>
            <a:fld id="{4DD9356F-AFC1-46DA-ACC5-77A7E9A7C83A}" type="datetime1">
              <a:rPr lang="en-US" altLang="en-US" sz="120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2/10/2022</a:t>
            </a:fld>
            <a:endParaRPr lang="en-US" altLang="en-US" sz="1200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D18911A4-21D3-4D5A-91B4-0F2D4A319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4945"/>
            <a:ext cx="9001125" cy="469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9214B6BC-7100-4F0F-83DD-5E9DE33D8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09145"/>
            <a:ext cx="81819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CA78545-5861-4D7E-B785-4C1AC6589B1A}"/>
              </a:ext>
            </a:extLst>
          </p:cNvPr>
          <p:cNvSpPr txBox="1">
            <a:spLocks/>
          </p:cNvSpPr>
          <p:nvPr/>
        </p:nvSpPr>
        <p:spPr bwMode="auto">
          <a:xfrm>
            <a:off x="676275" y="6557142"/>
            <a:ext cx="5946447" cy="241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Jeffrey Eldred |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100" dirty="0">
                <a:latin typeface="Helvetica" panose="020B0604020202020204" pitchFamily="34" charset="0"/>
                <a:ea typeface="Geneva" pitchFamily="121" charset="-128"/>
              </a:rPr>
              <a:t>MATLAB/Python for Accelerators</a:t>
            </a:r>
          </a:p>
        </p:txBody>
      </p:sp>
    </p:spTree>
    <p:extLst>
      <p:ext uri="{BB962C8B-B14F-4D97-AF65-F5344CB8AC3E}">
        <p14:creationId xmlns:p14="http://schemas.microsoft.com/office/powerpoint/2010/main" val="12805115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Picture 1">
            <a:extLst>
              <a:ext uri="{FF2B5EF4-FFF2-40B4-BE49-F238E27FC236}">
                <a16:creationId xmlns:a16="http://schemas.microsoft.com/office/drawing/2014/main" id="{16BF4284-20D8-4F92-B392-C434B6E10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823913"/>
            <a:ext cx="73152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8916" name="Text Box 2">
            <a:extLst>
              <a:ext uri="{FF2B5EF4-FFF2-40B4-BE49-F238E27FC236}">
                <a16:creationId xmlns:a16="http://schemas.microsoft.com/office/drawing/2014/main" id="{FEDED0B0-31E3-42C9-A36F-23F973DE7C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7938"/>
            <a:ext cx="10366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 eaLnBrk="1">
              <a:lnSpc>
                <a:spcPct val="93000"/>
              </a:lnSpc>
            </a:pPr>
            <a:fld id="{32A55401-4E15-4CD6-B8C2-EAFF992F1AD5}" type="slidenum">
              <a:rPr lang="en-US" altLang="en-US">
                <a:solidFill>
                  <a:srgbClr val="FFFFFF"/>
                </a:solidFill>
              </a:rPr>
              <a:pPr eaLnBrk="1">
                <a:lnSpc>
                  <a:spcPct val="93000"/>
                </a:lnSpc>
              </a:pPr>
              <a:t>32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B07932-7128-4E9A-9462-CA39AF336AE1}"/>
              </a:ext>
            </a:extLst>
          </p:cNvPr>
          <p:cNvSpPr txBox="1">
            <a:spLocks/>
          </p:cNvSpPr>
          <p:nvPr/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 eaLnBrk="1" hangingPunct="1"/>
            <a:fld id="{626492DB-2F06-44C7-8B18-72CF568DED1B}" type="slidenum">
              <a:rPr lang="en-US" altLang="en-US" sz="1600" b="1" smtClean="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32</a:t>
            </a:fld>
            <a:endParaRPr lang="en-US" altLang="en-US" sz="1600" b="1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46829CC-0F65-4486-A30B-2572EFC33B0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6450013" y="6541375"/>
            <a:ext cx="1076325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9pPr>
          </a:lstStyle>
          <a:p>
            <a:pPr eaLnBrk="1" hangingPunct="1"/>
            <a:fld id="{4DD9356F-AFC1-46DA-ACC5-77A7E9A7C83A}" type="datetime1">
              <a:rPr lang="en-US" altLang="en-US" sz="120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2/10/2022</a:t>
            </a:fld>
            <a:endParaRPr lang="en-US" altLang="en-US" sz="1200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3EE13C2-DD75-443C-B1CA-A5586F7F30A2}"/>
              </a:ext>
            </a:extLst>
          </p:cNvPr>
          <p:cNvSpPr txBox="1">
            <a:spLocks/>
          </p:cNvSpPr>
          <p:nvPr/>
        </p:nvSpPr>
        <p:spPr bwMode="auto">
          <a:xfrm>
            <a:off x="676275" y="6557142"/>
            <a:ext cx="5946447" cy="241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Jeffrey Eldred |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100" dirty="0">
                <a:latin typeface="Helvetica" panose="020B0604020202020204" pitchFamily="34" charset="0"/>
                <a:ea typeface="Geneva" pitchFamily="121" charset="-128"/>
              </a:rPr>
              <a:t>MATLAB/Python for Accelerators</a:t>
            </a:r>
          </a:p>
        </p:txBody>
      </p:sp>
    </p:spTree>
    <p:extLst>
      <p:ext uri="{BB962C8B-B14F-4D97-AF65-F5344CB8AC3E}">
        <p14:creationId xmlns:p14="http://schemas.microsoft.com/office/powerpoint/2010/main" val="39996833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7620000" y="-28575"/>
            <a:ext cx="1025525" cy="32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47371DA-F349-4C1E-9688-7F4329C40053}" type="slidenum">
              <a:rPr lang="en-US" altLang="en-US" sz="180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en-US" sz="1800" dirty="0">
              <a:solidFill>
                <a:srgbClr val="FFFFFF"/>
              </a:solidFill>
            </a:endParaRPr>
          </a:p>
        </p:txBody>
      </p:sp>
      <p:sp>
        <p:nvSpPr>
          <p:cNvPr id="20484" name="Text Box 3"/>
          <p:cNvSpPr txBox="1">
            <a:spLocks noChangeArrowheads="1"/>
          </p:cNvSpPr>
          <p:nvPr/>
        </p:nvSpPr>
        <p:spPr bwMode="auto">
          <a:xfrm>
            <a:off x="7620000" y="7938"/>
            <a:ext cx="10366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CCE331F3-4EA3-4A80-9C1C-648856DBCFC4}" type="slidenum">
              <a:rPr lang="en-US" altLang="en-US" sz="1800">
                <a:solidFill>
                  <a:srgbClr val="FFFFFF"/>
                </a:solidFill>
              </a:rPr>
              <a:pPr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en-US" sz="1800" dirty="0">
              <a:solidFill>
                <a:srgbClr val="FFFFFF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D49A01D-C6ED-4E29-A5F1-39BF98D4FDA7}"/>
              </a:ext>
            </a:extLst>
          </p:cNvPr>
          <p:cNvSpPr txBox="1">
            <a:spLocks/>
          </p:cNvSpPr>
          <p:nvPr/>
        </p:nvSpPr>
        <p:spPr bwMode="auto">
          <a:xfrm>
            <a:off x="676275" y="6557142"/>
            <a:ext cx="5946447" cy="241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Jeffrey Eldred |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100" dirty="0">
                <a:latin typeface="Helvetica" panose="020B0604020202020204" pitchFamily="34" charset="0"/>
                <a:ea typeface="Geneva" pitchFamily="121" charset="-128"/>
              </a:rPr>
              <a:t>MATLAB/Python for Accelerators</a:t>
            </a:r>
          </a:p>
          <a:p>
            <a:pPr>
              <a:defRPr/>
            </a:pPr>
            <a:endParaRPr lang="en-US" sz="1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8F3B0B0-2CEF-474E-8AB1-F938E2361BBF}"/>
              </a:ext>
            </a:extLst>
          </p:cNvPr>
          <p:cNvSpPr txBox="1">
            <a:spLocks/>
          </p:cNvSpPr>
          <p:nvPr/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 eaLnBrk="1" hangingPunct="1"/>
            <a:fld id="{626492DB-2F06-44C7-8B18-72CF568DED1B}" type="slidenum">
              <a:rPr lang="en-US" altLang="en-US" sz="1600" b="1" smtClean="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4</a:t>
            </a:fld>
            <a:endParaRPr lang="en-US" altLang="en-US" sz="1600" b="1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4B64544-D0C7-401F-BFA0-4493E70A0EF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6450013" y="6541375"/>
            <a:ext cx="1076325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9pPr>
          </a:lstStyle>
          <a:p>
            <a:pPr eaLnBrk="1" hangingPunct="1"/>
            <a:fld id="{4DD9356F-AFC1-46DA-ACC5-77A7E9A7C83A}" type="datetime1">
              <a:rPr lang="en-US" altLang="en-US" sz="120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2/10/2022</a:t>
            </a:fld>
            <a:endParaRPr lang="en-US" altLang="en-US" sz="1200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4E3D172-D763-4F8B-A470-8B4276F3777D}"/>
              </a:ext>
            </a:extLst>
          </p:cNvPr>
          <p:cNvSpPr txBox="1">
            <a:spLocks/>
          </p:cNvSpPr>
          <p:nvPr/>
        </p:nvSpPr>
        <p:spPr>
          <a:xfrm>
            <a:off x="228600" y="289034"/>
            <a:ext cx="8686800" cy="54128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 kern="1200">
                <a:solidFill>
                  <a:srgbClr val="074184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dirty="0">
                <a:solidFill>
                  <a:schemeClr val="tx2"/>
                </a:solidFill>
              </a:rPr>
              <a:t>Euler-Cromer Method</a:t>
            </a:r>
          </a:p>
        </p:txBody>
      </p:sp>
      <p:pic>
        <p:nvPicPr>
          <p:cNvPr id="4" name="Picture 3" descr="\documentclass{article}&#10;\usepackage{amsmath}&#10;\pagestyle{empty}&#10;\begin{document}&#10;&#10;\begin{align} \nonumber&#10;\frac{dx}{dt} = v,\quad \frac{dv}{dt} = f(x,v)&#10;\end{align}&#10;&#10;\end{document}" title="IguanaTex Bitmap Display">
            <a:extLst>
              <a:ext uri="{FF2B5EF4-FFF2-40B4-BE49-F238E27FC236}">
                <a16:creationId xmlns:a16="http://schemas.microsoft.com/office/drawing/2014/main" id="{71A99077-1508-47E7-B92D-3FFE0743B1F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673673" y="971969"/>
            <a:ext cx="2512762" cy="522667"/>
          </a:xfrm>
          <a:prstGeom prst="rect">
            <a:avLst/>
          </a:prstGeom>
        </p:spPr>
      </p:pic>
      <p:pic>
        <p:nvPicPr>
          <p:cNvPr id="16" name="Picture 15" descr="\documentclass{article}&#10;\usepackage{amsmath}&#10;\pagestyle{empty}&#10;\begin{document}&#10;&#10;\begin{align} \nonumber&#10;x_{n+1} &amp;= x_{n}+v_{n}\Delta t \\ \nonumber&#10;v_{n+1} &amp;= v_{n}+f(x_{n},v_{n})\Delta t&#10;\end{align}&#10;&#10;\end{document}" title="IguanaTex Bitmap Display">
            <a:extLst>
              <a:ext uri="{FF2B5EF4-FFF2-40B4-BE49-F238E27FC236}">
                <a16:creationId xmlns:a16="http://schemas.microsoft.com/office/drawing/2014/main" id="{910F2961-2A55-499A-B469-C4912CA8F7A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673673" y="1903672"/>
            <a:ext cx="2736762" cy="624762"/>
          </a:xfrm>
          <a:prstGeom prst="rect">
            <a:avLst/>
          </a:prstGeom>
        </p:spPr>
      </p:pic>
      <p:pic>
        <p:nvPicPr>
          <p:cNvPr id="18" name="Picture 17" descr="\documentclass{article}&#10;\usepackage{amsmath}&#10;\pagestyle{empty}&#10;\begin{document}&#10;&#10;\begin{align} \nonumber&#10;x_{n+1} &amp;= x_{n}+v_{n}\Delta t \\ \nonumber&#10;v_{n+1} &amp;= v_{n}+f(x_{n+1},v_{n})\Delta t&#10;\end{align}&#10;&#10;\end{document}" title="IguanaTex Bitmap Display">
            <a:extLst>
              <a:ext uri="{FF2B5EF4-FFF2-40B4-BE49-F238E27FC236}">
                <a16:creationId xmlns:a16="http://schemas.microsoft.com/office/drawing/2014/main" id="{61FA47C3-8A1D-4B6F-8DA1-CC8C74EF028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673673" y="2998798"/>
            <a:ext cx="2992761" cy="624762"/>
          </a:xfrm>
          <a:prstGeom prst="rect">
            <a:avLst/>
          </a:prstGeom>
        </p:spPr>
      </p:pic>
      <p:sp>
        <p:nvSpPr>
          <p:cNvPr id="22" name="Content Placeholder 29">
            <a:extLst>
              <a:ext uri="{FF2B5EF4-FFF2-40B4-BE49-F238E27FC236}">
                <a16:creationId xmlns:a16="http://schemas.microsoft.com/office/drawing/2014/main" id="{3B1228F7-B86A-4CCA-8F13-F2694B024133}"/>
              </a:ext>
            </a:extLst>
          </p:cNvPr>
          <p:cNvSpPr txBox="1">
            <a:spLocks/>
          </p:cNvSpPr>
          <p:nvPr/>
        </p:nvSpPr>
        <p:spPr bwMode="auto">
          <a:xfrm>
            <a:off x="262246" y="1072586"/>
            <a:ext cx="4208082" cy="36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Consider the differential equations:</a:t>
            </a:r>
            <a:endParaRPr lang="en-US" sz="2000" b="1" dirty="0">
              <a:solidFill>
                <a:schemeClr val="accent3"/>
              </a:solidFill>
              <a:highlight>
                <a:srgbClr val="C0C0C0"/>
              </a:highlight>
              <a:latin typeface="Lucida Console" panose="020B0609040504020204" pitchFamily="49" charset="0"/>
            </a:endParaRPr>
          </a:p>
        </p:txBody>
      </p:sp>
      <p:sp>
        <p:nvSpPr>
          <p:cNvPr id="23" name="Content Placeholder 29">
            <a:extLst>
              <a:ext uri="{FF2B5EF4-FFF2-40B4-BE49-F238E27FC236}">
                <a16:creationId xmlns:a16="http://schemas.microsoft.com/office/drawing/2014/main" id="{3BDE77DD-979E-46FF-9FEF-BBF0E9234C0C}"/>
              </a:ext>
            </a:extLst>
          </p:cNvPr>
          <p:cNvSpPr txBox="1">
            <a:spLocks/>
          </p:cNvSpPr>
          <p:nvPr/>
        </p:nvSpPr>
        <p:spPr bwMode="auto">
          <a:xfrm>
            <a:off x="2422071" y="2031933"/>
            <a:ext cx="2048257" cy="36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Euler Method:</a:t>
            </a:r>
            <a:endParaRPr lang="en-US" sz="2000" b="1" dirty="0">
              <a:solidFill>
                <a:schemeClr val="accent3"/>
              </a:solidFill>
              <a:highlight>
                <a:srgbClr val="C0C0C0"/>
              </a:highlight>
              <a:latin typeface="Lucida Console" panose="020B0609040504020204" pitchFamily="49" charset="0"/>
            </a:endParaRPr>
          </a:p>
        </p:txBody>
      </p:sp>
      <p:sp>
        <p:nvSpPr>
          <p:cNvPr id="24" name="Content Placeholder 29">
            <a:extLst>
              <a:ext uri="{FF2B5EF4-FFF2-40B4-BE49-F238E27FC236}">
                <a16:creationId xmlns:a16="http://schemas.microsoft.com/office/drawing/2014/main" id="{8433C48D-0B1D-4265-A50A-6A347A1D0CC6}"/>
              </a:ext>
            </a:extLst>
          </p:cNvPr>
          <p:cNvSpPr txBox="1">
            <a:spLocks/>
          </p:cNvSpPr>
          <p:nvPr/>
        </p:nvSpPr>
        <p:spPr bwMode="auto">
          <a:xfrm>
            <a:off x="1512126" y="3023518"/>
            <a:ext cx="2924556" cy="36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Euler-Cromer Method:</a:t>
            </a:r>
            <a:endParaRPr lang="en-US" sz="2000" b="1" dirty="0">
              <a:solidFill>
                <a:schemeClr val="accent3"/>
              </a:solidFill>
              <a:highlight>
                <a:srgbClr val="C0C0C0"/>
              </a:highlight>
              <a:latin typeface="Lucida Console" panose="020B0609040504020204" pitchFamily="49" charset="0"/>
            </a:endParaRPr>
          </a:p>
        </p:txBody>
      </p:sp>
      <p:sp>
        <p:nvSpPr>
          <p:cNvPr id="25" name="Content Placeholder 29">
            <a:extLst>
              <a:ext uri="{FF2B5EF4-FFF2-40B4-BE49-F238E27FC236}">
                <a16:creationId xmlns:a16="http://schemas.microsoft.com/office/drawing/2014/main" id="{9B75CBE8-714A-4A0C-AF01-478AAB43E5DC}"/>
              </a:ext>
            </a:extLst>
          </p:cNvPr>
          <p:cNvSpPr txBox="1">
            <a:spLocks/>
          </p:cNvSpPr>
          <p:nvPr/>
        </p:nvSpPr>
        <p:spPr bwMode="auto">
          <a:xfrm>
            <a:off x="318030" y="4111127"/>
            <a:ext cx="8338608" cy="238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These two methods look pretty similar, what is the difference?</a:t>
            </a:r>
          </a:p>
          <a:p>
            <a:pPr marL="0" indent="0">
              <a:buNone/>
            </a:pPr>
            <a:endParaRPr lang="en-US" sz="800" dirty="0">
              <a:solidFill>
                <a:schemeClr val="accent6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Euler-Cromer is </a:t>
            </a:r>
            <a:r>
              <a:rPr lang="en-US" sz="2000" dirty="0" err="1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symplectic</a:t>
            </a:r>
            <a:r>
              <a:rPr lang="en-US" sz="20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whereas Euler is not.</a:t>
            </a:r>
          </a:p>
          <a:p>
            <a:pPr marL="0" indent="0">
              <a:buNone/>
            </a:pPr>
            <a:endParaRPr lang="en-US" sz="800" dirty="0">
              <a:solidFill>
                <a:schemeClr val="accent6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Non-</a:t>
            </a:r>
            <a:r>
              <a:rPr lang="en-US" sz="2000" dirty="0" err="1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symplectic</a:t>
            </a:r>
            <a:r>
              <a:rPr lang="en-US" sz="20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methods may appear fine in the short term, but have errors in phase-space conservation that accumulate over the long term.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See script </a:t>
            </a:r>
            <a:r>
              <a:rPr lang="en-US" sz="1800" b="1" dirty="0">
                <a:solidFill>
                  <a:schemeClr val="accent3"/>
                </a:solidFill>
                <a:highlight>
                  <a:srgbClr val="C0C0C0"/>
                </a:highlight>
                <a:latin typeface="Lucida Console" panose="020B0609040504020204" pitchFamily="49" charset="0"/>
              </a:rPr>
              <a:t>lec3_euler.py</a:t>
            </a:r>
            <a:endParaRPr lang="en-US" sz="1800" dirty="0">
              <a:solidFill>
                <a:schemeClr val="accent6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4511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7620000" y="-28575"/>
            <a:ext cx="1025525" cy="32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47371DA-F349-4C1E-9688-7F4329C40053}" type="slidenum">
              <a:rPr lang="en-US" altLang="en-US" sz="180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en-US" sz="1800" dirty="0">
              <a:solidFill>
                <a:srgbClr val="FFFFFF"/>
              </a:solidFill>
            </a:endParaRPr>
          </a:p>
        </p:txBody>
      </p:sp>
      <p:sp>
        <p:nvSpPr>
          <p:cNvPr id="20484" name="Text Box 3"/>
          <p:cNvSpPr txBox="1">
            <a:spLocks noChangeArrowheads="1"/>
          </p:cNvSpPr>
          <p:nvPr/>
        </p:nvSpPr>
        <p:spPr bwMode="auto">
          <a:xfrm>
            <a:off x="7620000" y="7938"/>
            <a:ext cx="10366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CCE331F3-4EA3-4A80-9C1C-648856DBCFC4}" type="slidenum">
              <a:rPr lang="en-US" altLang="en-US" sz="1800">
                <a:solidFill>
                  <a:srgbClr val="FFFFFF"/>
                </a:solidFill>
              </a:rPr>
              <a:pPr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en-US" sz="1800" dirty="0">
              <a:solidFill>
                <a:srgbClr val="FFFFFF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D49A01D-C6ED-4E29-A5F1-39BF98D4FDA7}"/>
              </a:ext>
            </a:extLst>
          </p:cNvPr>
          <p:cNvSpPr txBox="1">
            <a:spLocks/>
          </p:cNvSpPr>
          <p:nvPr/>
        </p:nvSpPr>
        <p:spPr bwMode="auto">
          <a:xfrm>
            <a:off x="676275" y="6557142"/>
            <a:ext cx="5946447" cy="241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Jeffrey Eldred |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100" dirty="0">
                <a:latin typeface="Helvetica" panose="020B0604020202020204" pitchFamily="34" charset="0"/>
                <a:ea typeface="Geneva" pitchFamily="121" charset="-128"/>
              </a:rPr>
              <a:t>MATLAB/Python for Accelerators</a:t>
            </a:r>
          </a:p>
          <a:p>
            <a:pPr>
              <a:defRPr/>
            </a:pPr>
            <a:endParaRPr lang="en-US" sz="1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8F3B0B0-2CEF-474E-8AB1-F938E2361BBF}"/>
              </a:ext>
            </a:extLst>
          </p:cNvPr>
          <p:cNvSpPr txBox="1">
            <a:spLocks/>
          </p:cNvSpPr>
          <p:nvPr/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 eaLnBrk="1" hangingPunct="1"/>
            <a:fld id="{626492DB-2F06-44C7-8B18-72CF568DED1B}" type="slidenum">
              <a:rPr lang="en-US" altLang="en-US" sz="1600" b="1" smtClean="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5</a:t>
            </a:fld>
            <a:endParaRPr lang="en-US" altLang="en-US" sz="1600" b="1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4B64544-D0C7-401F-BFA0-4493E70A0EF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6450013" y="6541375"/>
            <a:ext cx="1076325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9pPr>
          </a:lstStyle>
          <a:p>
            <a:pPr eaLnBrk="1" hangingPunct="1"/>
            <a:fld id="{4DD9356F-AFC1-46DA-ACC5-77A7E9A7C83A}" type="datetime1">
              <a:rPr lang="en-US" altLang="en-US" sz="120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2/10/2022</a:t>
            </a:fld>
            <a:endParaRPr lang="en-US" altLang="en-US" sz="1200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4E3D172-D763-4F8B-A470-8B4276F3777D}"/>
              </a:ext>
            </a:extLst>
          </p:cNvPr>
          <p:cNvSpPr txBox="1">
            <a:spLocks/>
          </p:cNvSpPr>
          <p:nvPr/>
        </p:nvSpPr>
        <p:spPr>
          <a:xfrm>
            <a:off x="228600" y="289034"/>
            <a:ext cx="8686800" cy="54128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 kern="1200">
                <a:solidFill>
                  <a:srgbClr val="074184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dirty="0">
                <a:solidFill>
                  <a:schemeClr val="tx2"/>
                </a:solidFill>
              </a:rPr>
              <a:t>Euler-Richardson Method</a:t>
            </a:r>
          </a:p>
        </p:txBody>
      </p:sp>
      <p:pic>
        <p:nvPicPr>
          <p:cNvPr id="4" name="Picture 3" descr="\documentclass{article}&#10;\usepackage{amsmath}&#10;\pagestyle{empty}&#10;\begin{document}&#10;&#10;\begin{align} \nonumber&#10;\frac{dx}{dt} = v,\quad \frac{dv}{dt} = f(x,v)&#10;\end{align}&#10;&#10;\end{document}" title="IguanaTex Bitmap Display">
            <a:extLst>
              <a:ext uri="{FF2B5EF4-FFF2-40B4-BE49-F238E27FC236}">
                <a16:creationId xmlns:a16="http://schemas.microsoft.com/office/drawing/2014/main" id="{71A99077-1508-47E7-B92D-3FFE0743B1F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673673" y="971969"/>
            <a:ext cx="2512762" cy="522667"/>
          </a:xfrm>
          <a:prstGeom prst="rect">
            <a:avLst/>
          </a:prstGeom>
        </p:spPr>
      </p:pic>
      <p:sp>
        <p:nvSpPr>
          <p:cNvPr id="22" name="Content Placeholder 29 1">
            <a:extLst>
              <a:ext uri="{FF2B5EF4-FFF2-40B4-BE49-F238E27FC236}">
                <a16:creationId xmlns:a16="http://schemas.microsoft.com/office/drawing/2014/main" id="{3B1228F7-B86A-4CCA-8F13-F2694B024133}"/>
              </a:ext>
            </a:extLst>
          </p:cNvPr>
          <p:cNvSpPr txBox="1">
            <a:spLocks/>
          </p:cNvSpPr>
          <p:nvPr/>
        </p:nvSpPr>
        <p:spPr bwMode="auto">
          <a:xfrm>
            <a:off x="262246" y="1072586"/>
            <a:ext cx="4208082" cy="36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Consider the differential equations:</a:t>
            </a:r>
            <a:endParaRPr lang="en-US" sz="2000" b="1" dirty="0">
              <a:solidFill>
                <a:schemeClr val="accent3"/>
              </a:solidFill>
              <a:highlight>
                <a:srgbClr val="C0C0C0"/>
              </a:highlight>
              <a:latin typeface="Lucida Console" panose="020B0609040504020204" pitchFamily="49" charset="0"/>
            </a:endParaRPr>
          </a:p>
        </p:txBody>
      </p:sp>
      <p:pic>
        <p:nvPicPr>
          <p:cNvPr id="15" name="Picture 14" descr="\documentclass{article}&#10;\usepackage{amsmath}&#10;\pagestyle{empty}&#10;\begin{document}&#10;&#10;\begin{align} \nonumber&#10;x_{n+1} &amp;= x_{n}+v_{n}\Delta t \\ \nonumber&#10;v_{n+1} &amp;= v_{n}+f(x_{n+1},v_{n})\Delta t&#10;\end{align}&#10;&#10;\end{document}" title="IguanaTex Bitmap Display">
            <a:extLst>
              <a:ext uri="{FF2B5EF4-FFF2-40B4-BE49-F238E27FC236}">
                <a16:creationId xmlns:a16="http://schemas.microsoft.com/office/drawing/2014/main" id="{AF6626B2-84C3-4E10-9CB0-B71F372C699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673673" y="1885848"/>
            <a:ext cx="2992761" cy="624762"/>
          </a:xfrm>
          <a:prstGeom prst="rect">
            <a:avLst/>
          </a:prstGeom>
        </p:spPr>
      </p:pic>
      <p:sp>
        <p:nvSpPr>
          <p:cNvPr id="17" name="Content Placeholder 29 2">
            <a:extLst>
              <a:ext uri="{FF2B5EF4-FFF2-40B4-BE49-F238E27FC236}">
                <a16:creationId xmlns:a16="http://schemas.microsoft.com/office/drawing/2014/main" id="{96336FD8-1677-465C-A2C4-BFACA656AEE0}"/>
              </a:ext>
            </a:extLst>
          </p:cNvPr>
          <p:cNvSpPr txBox="1">
            <a:spLocks/>
          </p:cNvSpPr>
          <p:nvPr/>
        </p:nvSpPr>
        <p:spPr bwMode="auto">
          <a:xfrm>
            <a:off x="1512126" y="1947811"/>
            <a:ext cx="2924556" cy="36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Euler-Cromer Method:</a:t>
            </a:r>
            <a:endParaRPr lang="en-US" sz="2000" b="1" dirty="0">
              <a:solidFill>
                <a:schemeClr val="accent3"/>
              </a:solidFill>
              <a:highlight>
                <a:srgbClr val="C0C0C0"/>
              </a:highlight>
              <a:latin typeface="Lucida Console" panose="020B0609040504020204" pitchFamily="49" charset="0"/>
            </a:endParaRPr>
          </a:p>
        </p:txBody>
      </p:sp>
      <p:sp>
        <p:nvSpPr>
          <p:cNvPr id="19" name="Content Placeholder 29 3">
            <a:extLst>
              <a:ext uri="{FF2B5EF4-FFF2-40B4-BE49-F238E27FC236}">
                <a16:creationId xmlns:a16="http://schemas.microsoft.com/office/drawing/2014/main" id="{02CEC2C6-CC41-4691-AE80-8BFA7FD847D4}"/>
              </a:ext>
            </a:extLst>
          </p:cNvPr>
          <p:cNvSpPr txBox="1">
            <a:spLocks/>
          </p:cNvSpPr>
          <p:nvPr/>
        </p:nvSpPr>
        <p:spPr bwMode="auto">
          <a:xfrm>
            <a:off x="318030" y="3017596"/>
            <a:ext cx="8338608" cy="348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>
              <a:solidFill>
                <a:schemeClr val="accent6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Content Placeholder 29 4">
            <a:extLst>
              <a:ext uri="{FF2B5EF4-FFF2-40B4-BE49-F238E27FC236}">
                <a16:creationId xmlns:a16="http://schemas.microsoft.com/office/drawing/2014/main" id="{67DB70AA-3EEC-4990-AB1F-D57285370A60}"/>
              </a:ext>
            </a:extLst>
          </p:cNvPr>
          <p:cNvSpPr txBox="1">
            <a:spLocks/>
          </p:cNvSpPr>
          <p:nvPr/>
        </p:nvSpPr>
        <p:spPr bwMode="auto">
          <a:xfrm>
            <a:off x="1090238" y="3061936"/>
            <a:ext cx="3397096" cy="74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Euler-Richardson Method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 2nd-order Runge-</a:t>
            </a:r>
            <a:r>
              <a:rPr lang="en-US" sz="2000" dirty="0" err="1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Kutta</a:t>
            </a:r>
            <a:r>
              <a:rPr lang="en-US" sz="20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</p:txBody>
      </p:sp>
      <p:pic>
        <p:nvPicPr>
          <p:cNvPr id="6" name="Picture 5" descr="\documentclass{article}&#10;\usepackage{amsmath}&#10;\pagestyle{empty}&#10;\begin{document}&#10;&#10;\begin{align} \nonumber&#10;x_{n+1/2} &amp;= x_{n}+\frac{1}{2}v_{n}\Delta t \\ \nonumber&#10;v_{n+1/2} &amp;= v_{n}+\frac{1}{2}f(x_{n+1},v_{n})\Delta t \\ \nonumber&#10;x_{n+1} &amp;= x_{n}+v_{n+1/2}\Delta t \\ \nonumber&#10;v_{n+1} &amp;= v_{n}+f(x_{n+1/2},v_{n+1/2})\Delta t&#10;\end{align}&#10;&#10;\end{document}" title="IguanaTex Bitmap Display">
            <a:extLst>
              <a:ext uri="{FF2B5EF4-FFF2-40B4-BE49-F238E27FC236}">
                <a16:creationId xmlns:a16="http://schemas.microsoft.com/office/drawing/2014/main" id="{D90AC1ED-DA0B-4133-92DD-89E14D38186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572000" y="2938066"/>
            <a:ext cx="3862856" cy="1904762"/>
          </a:xfrm>
          <a:prstGeom prst="rect">
            <a:avLst/>
          </a:prstGeom>
        </p:spPr>
      </p:pic>
      <p:sp>
        <p:nvSpPr>
          <p:cNvPr id="26" name="Content Placeholder 29">
            <a:extLst>
              <a:ext uri="{FF2B5EF4-FFF2-40B4-BE49-F238E27FC236}">
                <a16:creationId xmlns:a16="http://schemas.microsoft.com/office/drawing/2014/main" id="{7232D531-A9CF-4B54-8E52-A478E2D1B39C}"/>
              </a:ext>
            </a:extLst>
          </p:cNvPr>
          <p:cNvSpPr txBox="1">
            <a:spLocks/>
          </p:cNvSpPr>
          <p:nvPr/>
        </p:nvSpPr>
        <p:spPr bwMode="auto">
          <a:xfrm>
            <a:off x="301024" y="5094650"/>
            <a:ext cx="8338608" cy="113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Euler-Richardson is “non-</a:t>
            </a:r>
            <a:r>
              <a:rPr lang="en-US" sz="2000" dirty="0" err="1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symplectic</a:t>
            </a:r>
            <a:r>
              <a:rPr lang="en-US" sz="20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”, but it is a second-order method which means errors scale with </a:t>
            </a:r>
            <a:r>
              <a:rPr lang="el-GR" sz="20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Δ</a:t>
            </a:r>
            <a:r>
              <a:rPr lang="en-US" sz="20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2000" baseline="300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n-US" sz="20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instead of </a:t>
            </a:r>
            <a:r>
              <a:rPr lang="el-GR" sz="20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Δ</a:t>
            </a:r>
            <a:r>
              <a:rPr lang="en-US" sz="20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See script </a:t>
            </a:r>
            <a:r>
              <a:rPr lang="en-US" sz="1800" b="1" dirty="0">
                <a:solidFill>
                  <a:schemeClr val="accent3"/>
                </a:solidFill>
                <a:highlight>
                  <a:srgbClr val="C0C0C0"/>
                </a:highlight>
                <a:latin typeface="Lucida Console" panose="020B0609040504020204" pitchFamily="49" charset="0"/>
              </a:rPr>
              <a:t>lec3_fall.py</a:t>
            </a:r>
            <a:endParaRPr lang="en-US" sz="1800" dirty="0">
              <a:solidFill>
                <a:schemeClr val="accent6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accent6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" name="Content Placeholder 29 2">
            <a:extLst>
              <a:ext uri="{FF2B5EF4-FFF2-40B4-BE49-F238E27FC236}">
                <a16:creationId xmlns:a16="http://schemas.microsoft.com/office/drawing/2014/main" id="{70A9C379-25EB-483C-969F-6F32CE9F8540}"/>
              </a:ext>
            </a:extLst>
          </p:cNvPr>
          <p:cNvSpPr txBox="1">
            <a:spLocks/>
          </p:cNvSpPr>
          <p:nvPr/>
        </p:nvSpPr>
        <p:spPr bwMode="auto">
          <a:xfrm>
            <a:off x="7734858" y="1844941"/>
            <a:ext cx="1276846" cy="63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1st order</a:t>
            </a:r>
          </a:p>
          <a:p>
            <a:pPr marL="0" indent="0">
              <a:buNone/>
            </a:pPr>
            <a:r>
              <a:rPr lang="en-US" sz="1600" b="1" dirty="0" err="1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symplectic</a:t>
            </a:r>
            <a:endParaRPr lang="en-US" sz="1600" b="1" dirty="0">
              <a:solidFill>
                <a:schemeClr val="accent3"/>
              </a:solidFill>
              <a:highlight>
                <a:srgbClr val="C0C0C0"/>
              </a:highlight>
              <a:latin typeface="Lucida Console" panose="020B0609040504020204" pitchFamily="49" charset="0"/>
            </a:endParaRPr>
          </a:p>
        </p:txBody>
      </p:sp>
      <p:sp>
        <p:nvSpPr>
          <p:cNvPr id="28" name="Content Placeholder 29 2">
            <a:extLst>
              <a:ext uri="{FF2B5EF4-FFF2-40B4-BE49-F238E27FC236}">
                <a16:creationId xmlns:a16="http://schemas.microsoft.com/office/drawing/2014/main" id="{AACF982E-CD13-4339-BE28-D0DFB89ACC0C}"/>
              </a:ext>
            </a:extLst>
          </p:cNvPr>
          <p:cNvSpPr txBox="1">
            <a:spLocks/>
          </p:cNvSpPr>
          <p:nvPr/>
        </p:nvSpPr>
        <p:spPr bwMode="auto">
          <a:xfrm>
            <a:off x="7331528" y="2922299"/>
            <a:ext cx="1680175" cy="63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2nd order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non-</a:t>
            </a:r>
            <a:r>
              <a:rPr lang="en-US" sz="1600" b="1" dirty="0" err="1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symplectic</a:t>
            </a:r>
            <a:endParaRPr lang="en-US" sz="1600" b="1" dirty="0">
              <a:solidFill>
                <a:schemeClr val="accent3"/>
              </a:solidFill>
              <a:highlight>
                <a:srgbClr val="C0C0C0"/>
              </a:highlight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3855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7620000" y="-28575"/>
            <a:ext cx="1025525" cy="32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47371DA-F349-4C1E-9688-7F4329C40053}" type="slidenum">
              <a:rPr lang="en-US" altLang="en-US" sz="180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 sz="1800" dirty="0">
              <a:solidFill>
                <a:srgbClr val="FFFFFF"/>
              </a:solidFill>
            </a:endParaRPr>
          </a:p>
        </p:txBody>
      </p:sp>
      <p:sp>
        <p:nvSpPr>
          <p:cNvPr id="20484" name="Text Box 3"/>
          <p:cNvSpPr txBox="1">
            <a:spLocks noChangeArrowheads="1"/>
          </p:cNvSpPr>
          <p:nvPr/>
        </p:nvSpPr>
        <p:spPr bwMode="auto">
          <a:xfrm>
            <a:off x="7620000" y="7938"/>
            <a:ext cx="10366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CCE331F3-4EA3-4A80-9C1C-648856DBCFC4}" type="slidenum">
              <a:rPr lang="en-US" altLang="en-US" sz="1800">
                <a:solidFill>
                  <a:srgbClr val="FFFFFF"/>
                </a:solidFill>
              </a:rPr>
              <a:pPr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 sz="1800" dirty="0">
              <a:solidFill>
                <a:srgbClr val="FFFFFF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D49A01D-C6ED-4E29-A5F1-39BF98D4FDA7}"/>
              </a:ext>
            </a:extLst>
          </p:cNvPr>
          <p:cNvSpPr txBox="1">
            <a:spLocks/>
          </p:cNvSpPr>
          <p:nvPr/>
        </p:nvSpPr>
        <p:spPr bwMode="auto">
          <a:xfrm>
            <a:off x="676275" y="6557142"/>
            <a:ext cx="5946447" cy="241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Jeffrey Eldred |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100" dirty="0">
                <a:latin typeface="Helvetica" panose="020B0604020202020204" pitchFamily="34" charset="0"/>
                <a:ea typeface="Geneva" pitchFamily="121" charset="-128"/>
              </a:rPr>
              <a:t>MATLAB/Python for Accelerators</a:t>
            </a:r>
          </a:p>
          <a:p>
            <a:pPr>
              <a:defRPr/>
            </a:pPr>
            <a:endParaRPr lang="en-US" sz="1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8F3B0B0-2CEF-474E-8AB1-F938E2361BBF}"/>
              </a:ext>
            </a:extLst>
          </p:cNvPr>
          <p:cNvSpPr txBox="1">
            <a:spLocks/>
          </p:cNvSpPr>
          <p:nvPr/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 eaLnBrk="1" hangingPunct="1"/>
            <a:fld id="{626492DB-2F06-44C7-8B18-72CF568DED1B}" type="slidenum">
              <a:rPr lang="en-US" altLang="en-US" sz="1600" b="1" smtClean="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6</a:t>
            </a:fld>
            <a:endParaRPr lang="en-US" altLang="en-US" sz="1600" b="1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4B64544-D0C7-401F-BFA0-4493E70A0EF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6450013" y="6541375"/>
            <a:ext cx="1076325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9pPr>
          </a:lstStyle>
          <a:p>
            <a:pPr eaLnBrk="1" hangingPunct="1"/>
            <a:fld id="{4DD9356F-AFC1-46DA-ACC5-77A7E9A7C83A}" type="datetime1">
              <a:rPr lang="en-US" altLang="en-US" sz="120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2/10/2022</a:t>
            </a:fld>
            <a:endParaRPr lang="en-US" altLang="en-US" sz="1200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4E3D172-D763-4F8B-A470-8B4276F3777D}"/>
              </a:ext>
            </a:extLst>
          </p:cNvPr>
          <p:cNvSpPr txBox="1">
            <a:spLocks/>
          </p:cNvSpPr>
          <p:nvPr/>
        </p:nvSpPr>
        <p:spPr>
          <a:xfrm>
            <a:off x="228600" y="289034"/>
            <a:ext cx="8686800" cy="54128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 kern="1200">
                <a:solidFill>
                  <a:srgbClr val="074184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dirty="0">
                <a:solidFill>
                  <a:schemeClr val="tx2"/>
                </a:solidFill>
              </a:rPr>
              <a:t>Stormer-</a:t>
            </a:r>
            <a:r>
              <a:rPr lang="en-US" sz="2400" dirty="0" err="1">
                <a:solidFill>
                  <a:schemeClr val="tx2"/>
                </a:solidFill>
              </a:rPr>
              <a:t>Verlet</a:t>
            </a:r>
            <a:r>
              <a:rPr lang="en-US" sz="2400" dirty="0">
                <a:solidFill>
                  <a:schemeClr val="tx2"/>
                </a:solidFill>
              </a:rPr>
              <a:t> Method (2nd-order, </a:t>
            </a:r>
            <a:r>
              <a:rPr lang="en-US" sz="2400" dirty="0" err="1">
                <a:solidFill>
                  <a:schemeClr val="tx2"/>
                </a:solidFill>
              </a:rPr>
              <a:t>symplectic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</a:p>
        </p:txBody>
      </p:sp>
      <p:pic>
        <p:nvPicPr>
          <p:cNvPr id="3" name="Picture 2" descr="\documentclass{article}&#10;\usepackage{amsmath}&#10;\pagestyle{empty}&#10;\begin{document}&#10;&#10;\begin{align} \nonumber&#10;x_{n+1} &amp;= x_{n}+v_{n} \Delta t + \frac{1}{2} f(x_{n}) (\Delta t)^{2} \\ \nonumber&#10;v_{n+1} &amp;= v_{n}+\frac{1}{2}f(x_{n})\Delta t +\frac{1}{2}f(x_{n+1})\Delta t&#10;\end{align}&#10;&#10;\end{document}" title="IguanaTex Bitmap Display">
            <a:extLst>
              <a:ext uri="{FF2B5EF4-FFF2-40B4-BE49-F238E27FC236}">
                <a16:creationId xmlns:a16="http://schemas.microsoft.com/office/drawing/2014/main" id="{85D47F7E-D530-476A-90D9-50FA1B49CC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602605" y="1910562"/>
            <a:ext cx="4236190" cy="1121524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\begin{align} \nonumber&#10;\frac{dx}{dt} = v,\quad \frac{dv}{dt} = f(x)&#10;\end{align}&#10;&#10;\end{document}" title="IguanaTex Bitmap Display">
            <a:extLst>
              <a:ext uri="{FF2B5EF4-FFF2-40B4-BE49-F238E27FC236}">
                <a16:creationId xmlns:a16="http://schemas.microsoft.com/office/drawing/2014/main" id="{60703570-54B4-47A1-9B35-BC628425300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673674" y="971969"/>
            <a:ext cx="2270477" cy="522667"/>
          </a:xfrm>
          <a:prstGeom prst="rect">
            <a:avLst/>
          </a:prstGeom>
        </p:spPr>
      </p:pic>
      <p:sp>
        <p:nvSpPr>
          <p:cNvPr id="23" name="Content Placeholder 29 1">
            <a:extLst>
              <a:ext uri="{FF2B5EF4-FFF2-40B4-BE49-F238E27FC236}">
                <a16:creationId xmlns:a16="http://schemas.microsoft.com/office/drawing/2014/main" id="{3503296A-E163-4D5F-A3B1-2D8CCB8C6EF2}"/>
              </a:ext>
            </a:extLst>
          </p:cNvPr>
          <p:cNvSpPr txBox="1">
            <a:spLocks/>
          </p:cNvSpPr>
          <p:nvPr/>
        </p:nvSpPr>
        <p:spPr bwMode="auto">
          <a:xfrm>
            <a:off x="262246" y="1072586"/>
            <a:ext cx="4208082" cy="36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If the force doesn’t depend on v:</a:t>
            </a:r>
            <a:endParaRPr lang="en-US" sz="2000" b="1" dirty="0">
              <a:solidFill>
                <a:schemeClr val="accent3"/>
              </a:solidFill>
              <a:highlight>
                <a:srgbClr val="C0C0C0"/>
              </a:highlight>
              <a:latin typeface="Lucida Console" panose="020B0609040504020204" pitchFamily="49" charset="0"/>
            </a:endParaRPr>
          </a:p>
        </p:txBody>
      </p:sp>
      <p:sp>
        <p:nvSpPr>
          <p:cNvPr id="25" name="Content Placeholder 29 2">
            <a:extLst>
              <a:ext uri="{FF2B5EF4-FFF2-40B4-BE49-F238E27FC236}">
                <a16:creationId xmlns:a16="http://schemas.microsoft.com/office/drawing/2014/main" id="{743098AB-27C3-4181-92EF-EE94ABC8983D}"/>
              </a:ext>
            </a:extLst>
          </p:cNvPr>
          <p:cNvSpPr txBox="1">
            <a:spLocks/>
          </p:cNvSpPr>
          <p:nvPr/>
        </p:nvSpPr>
        <p:spPr bwMode="auto">
          <a:xfrm>
            <a:off x="7168242" y="2036434"/>
            <a:ext cx="1680175" cy="63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2nd order</a:t>
            </a:r>
          </a:p>
          <a:p>
            <a:pPr marL="0" indent="0">
              <a:buNone/>
            </a:pPr>
            <a:r>
              <a:rPr lang="en-US" sz="1600" b="1" dirty="0" err="1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symplectic</a:t>
            </a:r>
            <a:endParaRPr lang="en-US" sz="1600" b="1" dirty="0">
              <a:solidFill>
                <a:schemeClr val="accent3"/>
              </a:solidFill>
              <a:highlight>
                <a:srgbClr val="C0C0C0"/>
              </a:highlight>
              <a:latin typeface="Lucida Console" panose="020B0609040504020204" pitchFamily="49" charset="0"/>
            </a:endParaRPr>
          </a:p>
        </p:txBody>
      </p:sp>
      <p:sp>
        <p:nvSpPr>
          <p:cNvPr id="29" name="Content Placeholder 29 4">
            <a:extLst>
              <a:ext uri="{FF2B5EF4-FFF2-40B4-BE49-F238E27FC236}">
                <a16:creationId xmlns:a16="http://schemas.microsoft.com/office/drawing/2014/main" id="{68922129-6BA7-48A0-89ED-4AD01E3BE084}"/>
              </a:ext>
            </a:extLst>
          </p:cNvPr>
          <p:cNvSpPr txBox="1">
            <a:spLocks/>
          </p:cNvSpPr>
          <p:nvPr/>
        </p:nvSpPr>
        <p:spPr bwMode="auto">
          <a:xfrm>
            <a:off x="377830" y="2192246"/>
            <a:ext cx="1988457" cy="583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Velocity </a:t>
            </a:r>
            <a:r>
              <a:rPr lang="en-US" sz="2000" dirty="0" err="1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Verlet</a:t>
            </a:r>
            <a:r>
              <a:rPr lang="en-US" sz="20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7938579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7620000" y="-28575"/>
            <a:ext cx="1025525" cy="32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47371DA-F349-4C1E-9688-7F4329C40053}" type="slidenum">
              <a:rPr lang="en-US" altLang="en-US" sz="180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 sz="1800" dirty="0">
              <a:solidFill>
                <a:srgbClr val="FFFFFF"/>
              </a:solidFill>
            </a:endParaRPr>
          </a:p>
        </p:txBody>
      </p:sp>
      <p:sp>
        <p:nvSpPr>
          <p:cNvPr id="20484" name="Text Box 3"/>
          <p:cNvSpPr txBox="1">
            <a:spLocks noChangeArrowheads="1"/>
          </p:cNvSpPr>
          <p:nvPr/>
        </p:nvSpPr>
        <p:spPr bwMode="auto">
          <a:xfrm>
            <a:off x="7620000" y="7938"/>
            <a:ext cx="10366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CCE331F3-4EA3-4A80-9C1C-648856DBCFC4}" type="slidenum">
              <a:rPr lang="en-US" altLang="en-US" sz="1800">
                <a:solidFill>
                  <a:srgbClr val="FFFFFF"/>
                </a:solidFill>
              </a:rPr>
              <a:pPr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 sz="1800" dirty="0">
              <a:solidFill>
                <a:srgbClr val="FFFFFF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D49A01D-C6ED-4E29-A5F1-39BF98D4FDA7}"/>
              </a:ext>
            </a:extLst>
          </p:cNvPr>
          <p:cNvSpPr txBox="1">
            <a:spLocks/>
          </p:cNvSpPr>
          <p:nvPr/>
        </p:nvSpPr>
        <p:spPr bwMode="auto">
          <a:xfrm>
            <a:off x="676275" y="6557142"/>
            <a:ext cx="5946447" cy="241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Jeffrey Eldred |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100" dirty="0">
                <a:latin typeface="Helvetica" panose="020B0604020202020204" pitchFamily="34" charset="0"/>
                <a:ea typeface="Geneva" pitchFamily="121" charset="-128"/>
              </a:rPr>
              <a:t>MATLAB/Python for Accelerators</a:t>
            </a:r>
          </a:p>
          <a:p>
            <a:pPr>
              <a:defRPr/>
            </a:pPr>
            <a:endParaRPr lang="en-US" sz="1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8F3B0B0-2CEF-474E-8AB1-F938E2361BBF}"/>
              </a:ext>
            </a:extLst>
          </p:cNvPr>
          <p:cNvSpPr txBox="1">
            <a:spLocks/>
          </p:cNvSpPr>
          <p:nvPr/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 eaLnBrk="1" hangingPunct="1"/>
            <a:fld id="{626492DB-2F06-44C7-8B18-72CF568DED1B}" type="slidenum">
              <a:rPr lang="en-US" altLang="en-US" sz="1600" b="1" smtClean="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7</a:t>
            </a:fld>
            <a:endParaRPr lang="en-US" altLang="en-US" sz="1600" b="1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4B64544-D0C7-401F-BFA0-4493E70A0EF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6450013" y="6541375"/>
            <a:ext cx="1076325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9pPr>
          </a:lstStyle>
          <a:p>
            <a:pPr eaLnBrk="1" hangingPunct="1"/>
            <a:fld id="{4DD9356F-AFC1-46DA-ACC5-77A7E9A7C83A}" type="datetime1">
              <a:rPr lang="en-US" altLang="en-US" sz="120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2/10/2022</a:t>
            </a:fld>
            <a:endParaRPr lang="en-US" altLang="en-US" sz="1200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4E3D172-D763-4F8B-A470-8B4276F3777D}"/>
              </a:ext>
            </a:extLst>
          </p:cNvPr>
          <p:cNvSpPr txBox="1">
            <a:spLocks/>
          </p:cNvSpPr>
          <p:nvPr/>
        </p:nvSpPr>
        <p:spPr>
          <a:xfrm>
            <a:off x="228600" y="289034"/>
            <a:ext cx="8686800" cy="54128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 kern="1200">
                <a:solidFill>
                  <a:srgbClr val="074184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dirty="0">
                <a:solidFill>
                  <a:schemeClr val="tx2"/>
                </a:solidFill>
              </a:rPr>
              <a:t>4th-order Runge-</a:t>
            </a:r>
            <a:r>
              <a:rPr lang="en-US" sz="2400" dirty="0" err="1">
                <a:solidFill>
                  <a:schemeClr val="tx2"/>
                </a:solidFill>
              </a:rPr>
              <a:t>Kutta</a:t>
            </a:r>
            <a:r>
              <a:rPr lang="en-US" sz="2400" dirty="0">
                <a:solidFill>
                  <a:schemeClr val="tx2"/>
                </a:solidFill>
              </a:rPr>
              <a:t> (non-</a:t>
            </a:r>
            <a:r>
              <a:rPr lang="en-US" sz="2400" dirty="0" err="1">
                <a:solidFill>
                  <a:schemeClr val="tx2"/>
                </a:solidFill>
              </a:rPr>
              <a:t>symplectic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</a:p>
        </p:txBody>
      </p:sp>
      <p:pic>
        <p:nvPicPr>
          <p:cNvPr id="5" name="Picture 4" descr="\documentclass{article}&#10;\usepackage{amsmath}&#10;\pagestyle{empty}&#10;\begin{document}&#10;&#10;\begin{align} \nonumber&#10;k_{1v} &amp;= f(x_{n},v_{n})\Delta t \\ \nonumber&#10;k_{1x} &amp;= v_{n} \Delta t \\ \nonumber&#10;k_{2v} &amp;= f\left( x_{n} + \frac{k_{1x}}{2} , v_{n} + \frac{k_{1v}}{2} \right)\Delta t \\ \nonumber&#10;k_{2x} &amp;= \left(v_{n} + \frac{k_{1v}}{2} \right) \Delta t \\ \nonumber&#10;k_{3v} &amp;= f\left( x_{n} + \frac{k_{2x}}{2} , v_{n} + \frac{k_{2v}}{2} \right)\Delta t \\ \nonumber&#10;k_{3x} &amp;= \left(v_{n} + \frac{k_{2v}}{2} \right) \Delta t \\ \nonumber&#10;k_{4v} &amp;= f(x_{n}+k_{3x},v_{n}+k_{3v})\Delta t \\ \nonumber&#10;k_{4x} &amp;= (v_{n} + k_{3x}) \Delta t \\ \nonumber&#10;v_{n+1} &amp;= v_{n} + \frac{1}{6}(k_{1v}+2k_{2v}+2k_{3v}+k_{4v}) \\ \nonumber&#10;x_{n+1} &amp;= x_{n} + \frac{1}{6}(k_{1x}+2k_{2x}+2k_{3x}+k_{4x})&#10;\end{align}&#10;&#10;\end{document}" title="IguanaTex Bitmap Display">
            <a:extLst>
              <a:ext uri="{FF2B5EF4-FFF2-40B4-BE49-F238E27FC236}">
                <a16:creationId xmlns:a16="http://schemas.microsoft.com/office/drawing/2014/main" id="{7A1AED04-EEEB-48D3-89BF-C6F61A6C6AA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152039" y="1111413"/>
            <a:ext cx="3911100" cy="4848261"/>
          </a:xfrm>
          <a:prstGeom prst="rect">
            <a:avLst/>
          </a:prstGeom>
        </p:spPr>
      </p:pic>
      <p:sp>
        <p:nvSpPr>
          <p:cNvPr id="25" name="Content Placeholder 29 4">
            <a:extLst>
              <a:ext uri="{FF2B5EF4-FFF2-40B4-BE49-F238E27FC236}">
                <a16:creationId xmlns:a16="http://schemas.microsoft.com/office/drawing/2014/main" id="{C4FB13BE-0CA6-46E8-AFA4-AC71B86915F1}"/>
              </a:ext>
            </a:extLst>
          </p:cNvPr>
          <p:cNvSpPr txBox="1">
            <a:spLocks/>
          </p:cNvSpPr>
          <p:nvPr/>
        </p:nvSpPr>
        <p:spPr bwMode="auto">
          <a:xfrm>
            <a:off x="2092330" y="2167141"/>
            <a:ext cx="1902727" cy="86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4th-Order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Runge-</a:t>
            </a:r>
            <a:r>
              <a:rPr lang="en-US" sz="2000" dirty="0" err="1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Kutta</a:t>
            </a:r>
            <a:r>
              <a:rPr lang="en-US" sz="20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0059803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7620000" y="-28575"/>
            <a:ext cx="1025525" cy="32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47371DA-F349-4C1E-9688-7F4329C40053}" type="slidenum">
              <a:rPr lang="en-US" altLang="en-US" sz="180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 sz="1800" dirty="0">
              <a:solidFill>
                <a:srgbClr val="FFFFFF"/>
              </a:solidFill>
            </a:endParaRPr>
          </a:p>
        </p:txBody>
      </p:sp>
      <p:sp>
        <p:nvSpPr>
          <p:cNvPr id="20484" name="Text Box 3"/>
          <p:cNvSpPr txBox="1">
            <a:spLocks noChangeArrowheads="1"/>
          </p:cNvSpPr>
          <p:nvPr/>
        </p:nvSpPr>
        <p:spPr bwMode="auto">
          <a:xfrm>
            <a:off x="7620000" y="7938"/>
            <a:ext cx="10366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CCE331F3-4EA3-4A80-9C1C-648856DBCFC4}" type="slidenum">
              <a:rPr lang="en-US" altLang="en-US" sz="1800">
                <a:solidFill>
                  <a:srgbClr val="FFFFFF"/>
                </a:solidFill>
              </a:rPr>
              <a:pPr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 sz="1800" dirty="0">
              <a:solidFill>
                <a:srgbClr val="FFFFFF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D49A01D-C6ED-4E29-A5F1-39BF98D4FDA7}"/>
              </a:ext>
            </a:extLst>
          </p:cNvPr>
          <p:cNvSpPr txBox="1">
            <a:spLocks/>
          </p:cNvSpPr>
          <p:nvPr/>
        </p:nvSpPr>
        <p:spPr bwMode="auto">
          <a:xfrm>
            <a:off x="676275" y="6557142"/>
            <a:ext cx="5946447" cy="241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Jeffrey Eldred |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100" dirty="0">
                <a:latin typeface="Helvetica" panose="020B0604020202020204" pitchFamily="34" charset="0"/>
                <a:ea typeface="Geneva" pitchFamily="121" charset="-128"/>
              </a:rPr>
              <a:t>MATLAB/Python for Accelerators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8F3B0B0-2CEF-474E-8AB1-F938E2361BBF}"/>
              </a:ext>
            </a:extLst>
          </p:cNvPr>
          <p:cNvSpPr txBox="1">
            <a:spLocks/>
          </p:cNvSpPr>
          <p:nvPr/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 eaLnBrk="1" hangingPunct="1"/>
            <a:fld id="{626492DB-2F06-44C7-8B18-72CF568DED1B}" type="slidenum">
              <a:rPr lang="en-US" altLang="en-US" sz="1600" b="1" smtClean="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8</a:t>
            </a:fld>
            <a:endParaRPr lang="en-US" altLang="en-US" sz="1600" b="1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4B64544-D0C7-401F-BFA0-4493E70A0EF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6450013" y="6541375"/>
            <a:ext cx="1076325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9pPr>
          </a:lstStyle>
          <a:p>
            <a:pPr eaLnBrk="1" hangingPunct="1"/>
            <a:fld id="{4DD9356F-AFC1-46DA-ACC5-77A7E9A7C83A}" type="datetime1">
              <a:rPr lang="en-US" altLang="en-US" sz="120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2/10/2022</a:t>
            </a:fld>
            <a:endParaRPr lang="en-US" altLang="en-US" sz="1200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3" name="AutoShape 2">
            <a:extLst>
              <a:ext uri="{FF2B5EF4-FFF2-40B4-BE49-F238E27FC236}">
                <a16:creationId xmlns:a16="http://schemas.microsoft.com/office/drawing/2014/main" id="{E8A16B66-0B25-4EFF-874E-C04FF9268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275" y="2376634"/>
            <a:ext cx="7847013" cy="1457499"/>
          </a:xfrm>
          <a:custGeom>
            <a:avLst/>
            <a:gdLst>
              <a:gd name="T0" fmla="*/ 7847013 w 7847013"/>
              <a:gd name="T1" fmla="*/ 1 h 1979613"/>
              <a:gd name="T2" fmla="*/ 3923507 w 7847013"/>
              <a:gd name="T3" fmla="*/ 1 h 1979613"/>
              <a:gd name="T4" fmla="*/ 0 w 7847013"/>
              <a:gd name="T5" fmla="*/ 1 h 1979613"/>
              <a:gd name="T6" fmla="*/ 3923507 w 7847013"/>
              <a:gd name="T7" fmla="*/ 0 h 1979613"/>
              <a:gd name="T8" fmla="*/ 0 60000 65536"/>
              <a:gd name="T9" fmla="*/ 0 60000 65536"/>
              <a:gd name="T10" fmla="*/ 0 60000 65536"/>
              <a:gd name="T11" fmla="*/ 0 60000 65536"/>
              <a:gd name="T12" fmla="*/ 0 w 7847013"/>
              <a:gd name="T13" fmla="*/ 0 h 1979613"/>
              <a:gd name="T14" fmla="*/ 7847013 w 7847013"/>
              <a:gd name="T15" fmla="*/ 1979613 h 197961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47013" h="1979613">
                <a:moveTo>
                  <a:pt x="0" y="0"/>
                </a:moveTo>
                <a:lnTo>
                  <a:pt x="21798" y="0"/>
                </a:lnTo>
                <a:lnTo>
                  <a:pt x="21798" y="5499"/>
                </a:lnTo>
                <a:lnTo>
                  <a:pt x="0" y="54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b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 algn="ctr" eaLnBrk="1">
              <a:spcBef>
                <a:spcPct val="0"/>
              </a:spcBef>
              <a:buClrTx/>
              <a:buFontTx/>
              <a:buNone/>
            </a:pPr>
            <a:r>
              <a:rPr lang="en-US" altLang="en-US" sz="4200" dirty="0" err="1">
                <a:solidFill>
                  <a:schemeClr val="tx2"/>
                </a:solidFill>
              </a:rPr>
              <a:t>Symplecticity</a:t>
            </a:r>
            <a:endParaRPr lang="en-US" altLang="en-US" sz="4200" dirty="0">
              <a:solidFill>
                <a:schemeClr val="tx2"/>
              </a:solidFill>
            </a:endParaRPr>
          </a:p>
          <a:p>
            <a:pPr algn="ctr" eaLnBrk="1">
              <a:spcBef>
                <a:spcPct val="0"/>
              </a:spcBef>
              <a:buClrTx/>
              <a:buFontTx/>
              <a:buNone/>
            </a:pPr>
            <a:endParaRPr lang="en-US" altLang="en-US" sz="4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7780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Freeform 3"/>
          <p:cNvSpPr>
            <a:spLocks noChangeArrowheads="1"/>
          </p:cNvSpPr>
          <p:nvPr/>
        </p:nvSpPr>
        <p:spPr bwMode="auto">
          <a:xfrm>
            <a:off x="6869113" y="5257800"/>
            <a:ext cx="346075" cy="895350"/>
          </a:xfrm>
          <a:custGeom>
            <a:avLst/>
            <a:gdLst>
              <a:gd name="T0" fmla="*/ 0 w 222250"/>
              <a:gd name="T1" fmla="*/ 0 h 723900"/>
              <a:gd name="T2" fmla="*/ 80514 w 222250"/>
              <a:gd name="T3" fmla="*/ 0 h 723900"/>
              <a:gd name="T4" fmla="*/ 80514 w 222250"/>
              <a:gd name="T5" fmla="*/ 20872 h 723900"/>
              <a:gd name="T6" fmla="*/ 0 w 222250"/>
              <a:gd name="T7" fmla="*/ 20872 h 723900"/>
              <a:gd name="T8" fmla="*/ 0 w 222250"/>
              <a:gd name="T9" fmla="*/ 0 h 7239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2250"/>
              <a:gd name="T16" fmla="*/ 0 h 723900"/>
              <a:gd name="T17" fmla="*/ 222250 w 222250"/>
              <a:gd name="T18" fmla="*/ 723900 h 7239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2250" h="723900">
                <a:moveTo>
                  <a:pt x="0" y="0"/>
                </a:moveTo>
                <a:lnTo>
                  <a:pt x="617" y="0"/>
                </a:lnTo>
                <a:lnTo>
                  <a:pt x="617" y="2014"/>
                </a:lnTo>
                <a:lnTo>
                  <a:pt x="0" y="201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7620000" y="7938"/>
            <a:ext cx="1033463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2pPr>
            <a:lvl3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4pPr>
            <a:lvl5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5pPr>
            <a:lvl6pPr marL="25146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6pPr>
            <a:lvl7pPr marL="29718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7pPr>
            <a:lvl8pPr marL="34290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8pPr>
            <a:lvl9pPr marL="3886200" indent="-228600" defTabSz="45720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292934"/>
                </a:solidFill>
                <a:latin typeface="Arial" panose="020B0604020202020204" pitchFamily="34" charset="0"/>
                <a:ea typeface="WenQuanYi Micro Hei"/>
                <a:cs typeface="WenQuanYi Micro Hei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27BFD5-1794-4FD9-A037-BBC87146A6C0}" type="slidenum">
              <a:rPr lang="en-US" altLang="en-US" sz="180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28600" y="289034"/>
            <a:ext cx="8686800" cy="54128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 kern="1200">
                <a:solidFill>
                  <a:srgbClr val="074184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700" b="1">
                <a:solidFill>
                  <a:srgbClr val="074184"/>
                </a:solidFill>
                <a:latin typeface="Helvetica" charset="0"/>
                <a:ea typeface="Geneva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dirty="0"/>
              <a:t>Jacobian – 2x2 matrix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9590385-BB59-41AC-A651-98B0CD6812AD}"/>
              </a:ext>
            </a:extLst>
          </p:cNvPr>
          <p:cNvSpPr txBox="1">
            <a:spLocks/>
          </p:cNvSpPr>
          <p:nvPr/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 eaLnBrk="1" hangingPunct="1"/>
            <a:fld id="{626492DB-2F06-44C7-8B18-72CF568DED1B}" type="slidenum">
              <a:rPr lang="en-US" altLang="en-US" sz="1600" b="1" smtClean="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9</a:t>
            </a:fld>
            <a:endParaRPr lang="en-US" altLang="en-US" sz="1600" b="1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4F8BE8B-96DA-452A-B9D9-0833C48B613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6450013" y="6541375"/>
            <a:ext cx="1076325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</a:defRPr>
            </a:lvl9pPr>
          </a:lstStyle>
          <a:p>
            <a:pPr eaLnBrk="1" hangingPunct="1"/>
            <a:fld id="{4DD9356F-AFC1-46DA-ACC5-77A7E9A7C83A}" type="datetime1">
              <a:rPr lang="en-US" altLang="en-US" sz="1200">
                <a:solidFill>
                  <a:srgbClr val="004C97"/>
                </a:solidFill>
                <a:latin typeface="Helvetica" panose="020B0604020202020204" pitchFamily="34" charset="0"/>
              </a:rPr>
              <a:pPr eaLnBrk="1" hangingPunct="1"/>
              <a:t>2/10/2022</a:t>
            </a:fld>
            <a:endParaRPr lang="en-US" altLang="en-US" sz="1200" dirty="0">
              <a:solidFill>
                <a:srgbClr val="004C97"/>
              </a:solidFill>
              <a:latin typeface="Helvetica" panose="020B0604020202020204" pitchFamily="34" charset="0"/>
            </a:endParaRPr>
          </a:p>
        </p:txBody>
      </p:sp>
      <p:pic>
        <p:nvPicPr>
          <p:cNvPr id="9" name="Picture 8" descr="\documentclass{article}&#10;\usepackage{amsmath}&#10;\pagestyle{empty}&#10;\begin{document}&#10;&#10;\begin{align} \nonumber&#10;M = \left( \begin{array}{cccccccc}&#10;\frac{\partial x_{n+1}}{\partial x_{n}} &amp; \frac{\partial x_{n+1}}{\partial v_{n}} \\&#10;~ &amp; ~ \\&#10;\frac{\partial v_{n+1}}{\partial x_{n}} &amp; \frac{\partial v_{n+1}}{\partial v_{n}}&#10;\end{array} \right)&#10;\end{align}&#10;&#10;\end{document}" title="IguanaTex Bitmap Display">
            <a:extLst>
              <a:ext uri="{FF2B5EF4-FFF2-40B4-BE49-F238E27FC236}">
                <a16:creationId xmlns:a16="http://schemas.microsoft.com/office/drawing/2014/main" id="{0CEBDF08-7674-415E-85EA-AAA62DE5933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638415" y="3160929"/>
            <a:ext cx="3019615" cy="1168616"/>
          </a:xfrm>
          <a:prstGeom prst="rect">
            <a:avLst/>
          </a:prstGeom>
        </p:spPr>
      </p:pic>
      <p:pic>
        <p:nvPicPr>
          <p:cNvPr id="16" name="Picture 15" descr="\documentclass{article}&#10;\usepackage{amsmath}&#10;\pagestyle{empty}&#10;\begin{document}&#10;&#10;\begin{align} \nonumber&#10;\{x_{n+1},v_{n+1}\}_{x_{n},v_{n}} = 1 \leftrightarrow \det M = 1&#10;\end{align}&#10;&#10;\end{document}" title="IguanaTex Bitmap Display">
            <a:extLst>
              <a:ext uri="{FF2B5EF4-FFF2-40B4-BE49-F238E27FC236}">
                <a16:creationId xmlns:a16="http://schemas.microsoft.com/office/drawing/2014/main" id="{BBA4FDCD-F199-4D90-8014-1EC9E73FDD1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38291" y="4775062"/>
            <a:ext cx="4298894" cy="288381"/>
          </a:xfrm>
          <a:prstGeom prst="rect">
            <a:avLst/>
          </a:prstGeom>
        </p:spPr>
      </p:pic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BA33F003-3987-4176-97C2-0F10FDFE543E}"/>
              </a:ext>
            </a:extLst>
          </p:cNvPr>
          <p:cNvSpPr txBox="1">
            <a:spLocks/>
          </p:cNvSpPr>
          <p:nvPr/>
        </p:nvSpPr>
        <p:spPr bwMode="auto">
          <a:xfrm>
            <a:off x="676275" y="5562200"/>
            <a:ext cx="8281166" cy="51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 kern="1200">
                <a:solidFill>
                  <a:srgbClr val="595959"/>
                </a:solidFill>
                <a:latin typeface="Helvetica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altLang="en-US" sz="2200" dirty="0">
                <a:solidFill>
                  <a:schemeClr val="accent6"/>
                </a:solidFill>
              </a:rPr>
              <a:t>(Sometimes this is called J for Jacobian, but I’ll leave it as M.)</a:t>
            </a:r>
          </a:p>
        </p:txBody>
      </p:sp>
      <p:pic>
        <p:nvPicPr>
          <p:cNvPr id="5" name="Picture 4" descr="\documentclass{article}&#10;\usepackage{amsmath}&#10;\pagestyle{empty}&#10;\begin{document}&#10;&#10;\begin{align} \nonumber&#10;x_{n},v_{n} \longrightarrow x_{n+1},v_{n+1}&#10;\end{align}&#10;&#10;\end{document}" title="IguanaTex Bitmap Display">
            <a:extLst>
              <a:ext uri="{FF2B5EF4-FFF2-40B4-BE49-F238E27FC236}">
                <a16:creationId xmlns:a16="http://schemas.microsoft.com/office/drawing/2014/main" id="{5BD4A33B-2F80-470F-AD11-7C2EDB3C981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932263" y="1203599"/>
            <a:ext cx="2568602" cy="2062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6ABDFF9-A861-4232-81D2-ED1FBED1B81C}"/>
                  </a:ext>
                </a:extLst>
              </p14:cNvPr>
              <p14:cNvContentPartPr/>
              <p14:nvPr/>
            </p14:nvContentPartPr>
            <p14:xfrm>
              <a:off x="5778360" y="1270800"/>
              <a:ext cx="2156400" cy="672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6ABDFF9-A861-4232-81D2-ED1FBED1B81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07280" y="1107000"/>
                <a:ext cx="5292360" cy="255744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Picture 19" descr="\documentclass{article}&#10;\usepackage{amsmath}&#10;\pagestyle{empty}&#10;\begin{document}&#10;&#10;\begin{align} \nonumber&#10;\left( \begin{array}{c}&#10;dx_{n+1} \\&#10;~ \\&#10;dv_{n+1}&#10;\end{array} \right)&#10;=&#10;\left( \begin{array}{cc}&#10;\frac{\partial x_{n+1}}{\partial x_{n}} &amp; \frac{\partial x_{n+1}}{\partial v_{n+1}} \\&#10;~ &amp; ~ \\&#10;\frac{\partial v_{n+1}}{\partial x_{n}} &amp; \frac{\partial v_{n+1}}{\partial v_{n+1}}&#10;\end{array} \right) \left( \begin{array}{c}&#10;dx_{n} \\&#10;~ \\&#10;dv_{n}&#10;\end{array} \right)&#10;\end{align}&#10;&#10;\end{document}" title="IguanaTex Bitmap Display">
            <a:extLst>
              <a:ext uri="{FF2B5EF4-FFF2-40B4-BE49-F238E27FC236}">
                <a16:creationId xmlns:a16="http://schemas.microsoft.com/office/drawing/2014/main" id="{2683455E-061F-41D1-9BDB-E45A6AA0651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229822" y="1716046"/>
            <a:ext cx="5418879" cy="1176999"/>
          </a:xfrm>
          <a:prstGeom prst="rect">
            <a:avLst/>
          </a:prstGeom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72CBE8F-62A3-423B-879A-99DCF9FDC3ED}"/>
              </a:ext>
            </a:extLst>
          </p:cNvPr>
          <p:cNvSpPr txBox="1">
            <a:spLocks/>
          </p:cNvSpPr>
          <p:nvPr/>
        </p:nvSpPr>
        <p:spPr bwMode="auto">
          <a:xfrm>
            <a:off x="676275" y="6557142"/>
            <a:ext cx="5946447" cy="241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Geneva" pitchFamily="121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Jeffrey Eldred |</a:t>
            </a: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100" dirty="0">
                <a:latin typeface="Helvetica" panose="020B0604020202020204" pitchFamily="34" charset="0"/>
                <a:ea typeface="Geneva" pitchFamily="121" charset="-128"/>
              </a:rPr>
              <a:t>MATLAB/Python for Accelerators</a:t>
            </a:r>
          </a:p>
        </p:txBody>
      </p:sp>
    </p:spTree>
    <p:extLst>
      <p:ext uri="{BB962C8B-B14F-4D97-AF65-F5344CB8AC3E}">
        <p14:creationId xmlns:p14="http://schemas.microsoft.com/office/powerpoint/2010/main" val="10813125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.2179"/>
  <p:tag name="ORIGINALWIDTH" val="1236.595"/>
  <p:tag name="LATEXADDIN" val="\documentclass{article}&#10;\usepackage{amsmath}&#10;\pagestyle{empty}&#10;\begin{document}&#10;&#10;\begin{align} \nonumber&#10;\frac{dx}{dt} = v,\quad \frac{dv}{dt} = f(x,v)&#10;\end{align}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2.823"/>
  <p:tag name="ORIGINALWIDTH" val="1350.939"/>
  <p:tag name="LATEXADDIN" val="\documentclass{article}&#10;\usepackage{amsmath}&#10;\pagestyle{empty}&#10;\begin{document}&#10;&#10;\begin{align} \nonumber&#10;M = \left( \begin{array}{cccccccc}&#10;\frac{\partial x_{n+1}}{\partial x_{n}} &amp; \frac{\partial x_{n+1}}{\partial v_{n}} \\&#10;~ &amp; ~ \\&#10;\frac{\partial v_{n+1}}{\partial x_{n}} &amp; \frac{\partial v_{n+1}}{\partial v_{n}}&#10;\end{array} \right)&#10;\end{align}&#10;&#10;\end{document}"/>
  <p:tag name="IGUANATEXSIZE" val="22"/>
  <p:tag name="IGUANATEXCURSOR" val="31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018"/>
  <p:tag name="ORIGINALWIDTH" val="1923.268"/>
  <p:tag name="LATEXADDIN" val="\documentclass{article}&#10;\usepackage{amsmath}&#10;\pagestyle{empty}&#10;\begin{document}&#10;&#10;\begin{align} \nonumber&#10;\{x_{n+1},v_{n+1}\}_{x_{n},v_{n}} = 1 \leftrightarrow \det M = 1&#10;\end{align}&#10;&#10;\end{document}"/>
  <p:tag name="IGUANATEXSIZE" val="22"/>
  <p:tag name="IGUANATEXCURSOR" val="122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.26292"/>
  <p:tag name="ORIGINALWIDTH" val="1149.16"/>
  <p:tag name="LATEXADDIN" val="\documentclass{article}&#10;\usepackage{amsmath}&#10;\pagestyle{empty}&#10;\begin{document}&#10;&#10;\begin{align} \nonumber&#10;x_{n},v_{n} \longrightarrow x_{n+1},v_{n+1}&#10;\end{align}&#10;&#10;\end{document}"/>
  <p:tag name="IGUANATEXSIZE" val="22"/>
  <p:tag name="IGUANATEXCURSOR" val="148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6.5735"/>
  <p:tag name="ORIGINALWIDTH" val="2424.338"/>
  <p:tag name="LATEXADDIN" val="\documentclass{article}&#10;\usepackage{amsmath}&#10;\pagestyle{empty}&#10;\begin{document}&#10;&#10;\begin{align} \nonumber&#10;\left( \begin{array}{c}&#10;dx_{n+1} \\&#10;~ \\&#10;dv_{n+1}&#10;\end{array} \right)&#10;=&#10;\left( \begin{array}{cc}&#10;\frac{\partial x_{n+1}}{\partial x_{n}} &amp; \frac{\partial x_{n+1}}{\partial v_{n+1}} \\&#10;~ &amp; ~ \\&#10;\frac{\partial v_{n+1}}{\partial x_{n}} &amp; \frac{\partial v_{n+1}}{\partial v_{n+1}}&#10;\end{array} \right) \left( \begin{array}{c}&#10;dx_{n} \\&#10;~ \\&#10;dv_{n}&#10;\end{array} \right)&#10;\end{align}&#10;&#10;\end{document}"/>
  <p:tag name="IGUANATEXSIZE" val="22"/>
  <p:tag name="IGUANATEXCURSOR" val="148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4.158"/>
  <p:tag name="ORIGINALWIDTH" val="2494.848"/>
  <p:tag name="LATEXADDIN" val="\documentclass{article}&#10;\usepackage{amsmath}&#10;\pagestyle{empty}&#10;\begin{document}&#10;&#10;\begin{align} \nonumber&#10;M = \left( \begin{array}{cccccccc}&#10;\frac{\partial x_{n+1}}{\partial x_{n}} &amp; \frac{\partial x_{n+1}}{\partial v^{(x)}_{n}} &amp; \frac{\partial x_{n+1}}{\partial y_{n}} &amp; \frac{\partial x_{n+1}}{\partial v^{(y)}_{n}} &amp; \dots \\&#10;\frac{\partial v^{(x)}_{n+1}}{\partial x_{n}} &amp; \frac{\partial v^{(x)}_{n+1}}{\partial v^{(x)}_{n}} &amp; \frac{\partial v^{(x)}_{n+1}}{\partial y_{n}} &amp; \frac{\partial v^{(x)}_{n+1}}{\partial v^{(y)}_{n}} &amp; \dots \\&#10;\frac{\partial y_{n+1}}{\partial x_{n}} &amp; \frac{\partial y_{n+1}}{\partial v^{(x)}_{n}} &amp; \frac{\partial y_{n+1}}{\partial y_{n}} &amp; \frac{\partial y_{n+1}}{\partial v^{(y)}_{n}} &amp; \dots \\&#10;\frac{\partial v^{(y)}_{n+1}}{\partial x_{n}} &amp; \frac{\partial v^{(y)}_{n+1}}{\partial v^{(x)}_{n}} &amp; \frac{\partial v^{(y)}_{n+1}}{\partial y_{n}} &amp; \frac{\partial v^{(y)}_{n+1}}{\partial v^{(y)}_{n}} &amp; \dots  \\&#10;\vdots &amp; \vdots &amp; \vdots &amp; \vdots &amp; \ddots \\&#10;\end{array} \right)&#10;\end{align}&#10;&#10;\end{document}"/>
  <p:tag name="IGUANATEXSIZE" val="22"/>
  <p:tag name="IGUANATEXCURSOR" val="529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4.0494"/>
  <p:tag name="ORIGINALWIDTH" val="741.1034"/>
  <p:tag name="LATEXADDIN" val="\documentclass{article}&#10;\usepackage{amsmath}&#10;\pagestyle{empty}&#10;\begin{document}&#10;&#10;\begin{align} \nonumber&#10;M_{ij} = \frac{\partial w_{n+1}^{(i)}}{&#10;\partial w_{n}^{(j)}}&#10;\end{align}&#10;&#10;\end{document}"/>
  <p:tag name="IGUANATEXSIZE" val="22"/>
  <p:tag name="IGUANATEXCURSOR" val="158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687"/>
  <p:tag name="ORIGINALWIDTH" val="693.8469"/>
  <p:tag name="LATEXADDIN" val="\documentclass{article}&#10;\usepackage{amsmath}&#10;\pagestyle{empty}&#10;\begin{document}&#10;&#10;\begin{align} \nonumber&#10;M S M^{T} = S,&#10;\end{align}&#10;&#10;\end{document}"/>
  <p:tag name="IGUANATEXSIZE" val="22"/>
  <p:tag name="IGUANATEXCURSOR" val="119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4.0494"/>
  <p:tag name="ORIGINALWIDTH" val="741.1034"/>
  <p:tag name="LATEXADDIN" val="\documentclass{article}&#10;\usepackage{amsmath}&#10;\pagestyle{empty}&#10;\begin{document}&#10;&#10;\begin{align} \nonumber&#10;M_{ij} = \frac{\partial w_{n+1}^{(i)}}{&#10;\partial w_{n}^{(j)}}&#10;\end{align}&#10;&#10;\end{document}"/>
  <p:tag name="IGUANATEXSIZE" val="22"/>
  <p:tag name="IGUANATEXCURSOR" val="158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6.3542"/>
  <p:tag name="ORIGINALWIDTH" val="1601.473"/>
  <p:tag name="LATEXADDIN" val="\documentclass{article}&#10;\usepackage{amsmath}&#10;\pagestyle{empty}&#10;\begin{document}&#10;&#10;\begin{align} \nonumber&#10;S = \left( \begin{array}{cccc}&#10;S_{2} &amp; 0 &amp; \dots &amp; 0 \\&#10;0 &amp; S_{2} &amp; \ddots &amp; \vdots \\&#10;\vdots &amp; \ddots &amp; \ddots &amp; 0 \\&#10;0 &amp; \dots &amp; 0 &amp; S_{2} &#10;\end{array} \right),&#10;\end{align}&#10;&#10;\end{document}"/>
  <p:tag name="IGUANATEXSIZE" val="22"/>
  <p:tag name="IGUANATEXCURSOR" val="267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.7916"/>
  <p:tag name="ORIGINALWIDTH" val="919.6284"/>
  <p:tag name="LATEXADDIN" val="\documentclass{article}&#10;\usepackage{amsmath}&#10;\pagestyle{empty}&#10;\begin{document}&#10;&#10;\begin{align} \nonumber&#10;S_{2} = \left( \begin{array}{cc}&#10;0 &amp; 1 \\ &#10;-1 &amp; 0&#10;\end{array} \right)&#10;\end{align}&#10;&#10;\end{document}"/>
  <p:tag name="IGUANATEXSIZE" val="22"/>
  <p:tag name="IGUANATEXCURSOR" val="154"/>
  <p:tag name="TRANSPARENCY" val="True"/>
  <p:tag name="FILENAME" val=""/>
  <p:tag name="LATEXENGINEID" val="1"/>
  <p:tag name="TEMPFOLDER" val=".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7.4616"/>
  <p:tag name="ORIGINALWIDTH" val="1346.832"/>
  <p:tag name="LATEXADDIN" val="\documentclass{article}&#10;\usepackage{amsmath}&#10;\pagestyle{empty}&#10;\begin{document}&#10;&#10;\begin{align} \nonumber&#10;x_{n+1} &amp;= x_{n}+v_{n}\Delta t \\ \nonumber&#10;v_{n+1} &amp;= v_{n}+f(x_{n},v_{n})\Delta t&#10;\end{align}&#10;&#10;\end{document}"/>
  <p:tag name="IGUANATEXSIZE" val="20"/>
  <p:tag name="IGUANATEXCURSOR" val="1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2.823"/>
  <p:tag name="ORIGINALWIDTH" val="1981.026"/>
  <p:tag name="LATEXADDIN" val="\documentclass{article}&#10;\usepackage{amsmath}&#10;\pagestyle{empty}&#10;\begin{document}&#10;&#10;\begin{align} \nonumber&#10;M = \left( \begin{array}{cccccccc}&#10;\frac{\partial x_{n+1}}{\partial x_{n}} &amp; \frac{\partial x_{n+1}}{\partial v_{n}} \\&#10;~ &amp; ~ \\&#10;\frac{\partial v_{n+1}}{\partial x_{n}} &amp; \frac{\partial v_{n+1}}{\partial v_{n}}&#10;\end{array} \right) \longrightarrow \det M&#10;\end{align}&#10;&#10;\end{document}"/>
  <p:tag name="IGUANATEXSIZE" val="22"/>
  <p:tag name="IGUANATEXCURSOR" val="358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7.4616"/>
  <p:tag name="ORIGINALWIDTH" val="1163.105"/>
  <p:tag name="LATEXADDIN" val="\documentclass{article}&#10;\usepackage{amsmath}&#10;\pagestyle{empty}&#10;\begin{document}&#10;&#10;\begin{align} \nonumber&#10;x_{n+1} &amp;= x_{n}+v_{n}\Delta t \\ \nonumber&#10;v_{n+1} &amp;= v_{n}+f(x_{n})\Delta t&#10;\end{align}&#10;&#10;\end{document}"/>
  <p:tag name="IGUANATEXSIZE" val="20"/>
  <p:tag name="IGUANATEXCURSOR" val="17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7.4616"/>
  <p:tag name="ORIGINALWIDTH" val="1289.089"/>
  <p:tag name="LATEXADDIN" val="\documentclass{article}&#10;\usepackage{amsmath}&#10;\pagestyle{empty}&#10;\begin{document}&#10;&#10;\begin{align} \nonumber&#10;x_{n+1} &amp;= x_{n}+v_{n}\Delta t \\ \nonumber&#10;v_{n+1} &amp;= v_{n}+f(x_{n+1})\Delta t&#10;\end{align}&#10;&#10;\end{document}"/>
  <p:tag name="IGUANATEXSIZE" val="20"/>
  <p:tag name="IGUANATEXCURSOR" val="1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4.5425"/>
  <p:tag name="ORIGINALWIDTH" val="1801.751"/>
  <p:tag name="LATEXADDIN" val="\documentclass{article}&#10;\usepackage{amsmath}&#10;\pagestyle{empty}&#10;\begin{document}&#10;&#10;\begin{align} \nonumber&#10;\left( \begin{array}{cc}&#10;1 &amp; \Delta t \\&#10;\frac{\partial f}{\partial x}\Delta t &amp; 1 \\&#10;\end{array} \right) \longrightarrow 1- \frac{\partial f}{\partial x} (\Delta t)^{2}&#10;\end{align}&#10;&#10;\end{document}"/>
  <p:tag name="IGUANATEXSIZE" val="22"/>
  <p:tag name="IGUANATEXCURSOR" val="274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.7916"/>
  <p:tag name="ORIGINALWIDTH" val="939.131"/>
  <p:tag name="LATEXADDIN" val="\documentclass{article}&#10;\usepackage{amsmath}&#10;\pagestyle{empty}&#10;\begin{document}&#10;&#10;\begin{align} \nonumber&#10;\left( \begin{array}{cc}&#10;1 &amp; \Delta t \\&#10;0 &amp; 1 \\&#10;\end{array} \right) \longrightarrow 1&#10;\end{align}&#10;&#10;\end{document}"/>
  <p:tag name="IGUANATEXSIZE" val="22"/>
  <p:tag name="IGUANATEXCURSOR" val="18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2.0519"/>
  <p:tag name="ORIGINALWIDTH" val="2525.603"/>
  <p:tag name="LATEXADDIN" val="\documentclass{article}&#10;\usepackage{amsmath}&#10;\pagestyle{empty}&#10;\begin{document}&#10;&#10;\begin{align} \nonumber&#10;D = \log_{10} \left( \sqrt{\left(\nu_{x}^{(1)} - \nu_{x}^{(2)}\right)^{2} + \left(\nu_{y}^{(1)} - \nu_{y}^{(2)}\right)^{2}} \right)&#10;\end{align}&#10;&#10;\end{document}"/>
  <p:tag name="IGUANATEXSIZE" val="20"/>
  <p:tag name="IGUANATEXCURSOR" val="236"/>
  <p:tag name="TRANSPARENCY" val="True"/>
  <p:tag name="FILENAME" val=""/>
  <p:tag name="LATEXENGINEID" val="1"/>
  <p:tag name="TEMPFOLDER" val=".\"/>
  <p:tag name="LATEXFORMHEIGHT" val="311.5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656"/>
  <p:tag name="ORIGINALWIDTH" val="690.8464"/>
  <p:tag name="LATEXADDIN" val="\documentclass{article}&#10;\usepackage{amsmath}&#10;\pagestyle{empty}&#10;\begin{document}&#10;&#10;\begin{align} \nonumber&#10;q,p \longrightarrow Q,P&#10;\end{align}&#10;&#10;\end{document}"/>
  <p:tag name="IGUANATEXSIZE" val="22"/>
  <p:tag name="IGUANATEXCURSOR" val="105"/>
  <p:tag name="TRANSPARENCY" val="True"/>
  <p:tag name="FILENAME" val=""/>
  <p:tag name="LATEXENGINEID" val="1"/>
  <p:tag name="TEMPFOLDER" val=".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0159"/>
  <p:tag name="ORIGINALWIDTH" val="1359.19"/>
  <p:tag name="LATEXADDIN" val="\documentclass{article}&#10;\usepackage{amsmath}&#10;\pagestyle{empty}&#10;\begin{document}&#10;&#10;\begin{align} \nonumber&#10;M: q_{n},p_{n} \longrightarrow q_{n+1},p_{n+1}&#10;\end{align}&#10;&#10;\end{document}"/>
  <p:tag name="IGUANATEXSIZE" val="22"/>
  <p:tag name="IGUANATEXCURSOR" val="150"/>
  <p:tag name="TRANSPARENCY" val="True"/>
  <p:tag name="FILENAME" val=""/>
  <p:tag name="LATEXENGINEID" val="1"/>
  <p:tag name="TEMPFOLDER" val=".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.2935"/>
  <p:tag name="ORIGINALWIDTH" val="1416.198"/>
  <p:tag name="LATEXADDIN" val="\documentclass{article}&#10;\usepackage{amsmath}&#10;\pagestyle{empty}&#10;\begin{document}&#10;&#10;\begin{align} \nonumber&#10;&amp; (q_{n+1},p_{n+1}) = M[(q_{n},p_{n})] \\ \nonumber&#10;&amp; \vec{\eta}_{n+1} = M[\vec{\eta}_{n}]&#10;\end{align}&#10;&#10;\end{document}"/>
  <p:tag name="IGUANATEXSIZE" val="22"/>
  <p:tag name="IGUANATEXCURSOR" val="174"/>
  <p:tag name="TRANSPARENCY" val="True"/>
  <p:tag name="FILENAME" val=""/>
  <p:tag name="LATEXENGINEID" val="1"/>
  <p:tag name="TEMPFOLDER" val=".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3.0423"/>
  <p:tag name="ORIGINALWIDTH" val="1393.694"/>
  <p:tag name="LATEXADDIN" val="\documentclass{article}&#10;\usepackage{amsmath}&#10;\pagestyle{empty}&#10;\begin{document}&#10;&#10;\begin{align} \nonumber&#10;&amp; I_{n+1}=I_{n} + K\sin\theta_{n} \\ \nonumber&#10;&amp; \theta_{n+1} = \theta_{n} + I_{n} + K\sin\theta_{n}&#10;\end{align}&#10;&#10;\end{document}"/>
  <p:tag name="IGUANATEXSIZE" val="20"/>
  <p:tag name="IGUANATEXCURSOR" val="124"/>
  <p:tag name="TRANSPARENCY" val="True"/>
  <p:tag name="FILENAME" val=""/>
  <p:tag name="LATEXENGINEID" val="1"/>
  <p:tag name="TEMPFOLDER" val=".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7.4616"/>
  <p:tag name="ORIGINALWIDTH" val="1472.816"/>
  <p:tag name="LATEXADDIN" val="\documentclass{article}&#10;\usepackage{amsmath}&#10;\pagestyle{empty}&#10;\begin{document}&#10;&#10;\begin{align} \nonumber&#10;x_{n+1} &amp;= x_{n}+v_{n}\Delta t \\ \nonumber&#10;v_{n+1} &amp;= v_{n}+f(x_{n+1},v_{n})\Delta t&#10;\end{align}&#10;&#10;\end{document}"/>
  <p:tag name="IGUANATEXSIZE" val="20"/>
  <p:tag name="IGUANATEXCURSOR" val="1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0.792"/>
  <p:tag name="ORIGINALWIDTH" val="531.0741"/>
  <p:tag name="LATEXADDIN" val="\documentclass{article}&#10;\usepackage{amsmath}&#10;\pagestyle{empty}&#10;\begin{document}&#10;&#10;\begin{align} \nonumber&#10;&amp; I_{n+1}=I_{n} \\ \nonumber&#10;&amp; \theta_{n+1} = \theta_{n}\end{align}&#10;&#10;\end{document}"/>
  <p:tag name="IGUANATEXSIZE" val="20"/>
  <p:tag name="IGUANATEXCURSOR" val="161"/>
  <p:tag name="TRANSPARENCY" val="True"/>
  <p:tag name="FILENAME" val=""/>
  <p:tag name="LATEXENGINEID" val="1"/>
  <p:tag name="TEMPFOLDER" val=".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1.0406"/>
  <p:tag name="ORIGINALWIDTH" val="616.5861"/>
  <p:tag name="LATEXADDIN" val="\documentclass{article}&#10;\usepackage{amsmath}&#10;\pagestyle{empty}&#10;\begin{document}&#10;&#10;\begin{align} \nonumber&#10;&amp; I_{n} = 0 \\ \nonumber&#10;&amp; \theta_{n} = 0~\text{or}~\pi&#10;\end{align}&#10;&#10;\end{document}"/>
  <p:tag name="IGUANATEXSIZE" val="20"/>
  <p:tag name="IGUANATEXCURSOR" val="107"/>
  <p:tag name="TRANSPARENCY" val="True"/>
  <p:tag name="FILENAME" val=""/>
  <p:tag name="LATEXENGINEID" val="1"/>
  <p:tag name="TEMPFOLDER" val=".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3.0423"/>
  <p:tag name="ORIGINALWIDTH" val="1393.694"/>
  <p:tag name="LATEXADDIN" val="\documentclass{article}&#10;\usepackage{amsmath}&#10;\pagestyle{empty}&#10;\begin{document}&#10;&#10;\begin{align} \nonumber&#10;&amp; I_{n+1}=I_{n} + K\sin\theta_{n} \\ \nonumber&#10;&amp; \theta_{n+1} = \theta_{n} + I_{n} + K\sin\theta_{n}&#10;\end{align}&#10;&#10;\end{document}"/>
  <p:tag name="IGUANATEXSIZE" val="20"/>
  <p:tag name="IGUANATEXCURSOR" val="124"/>
  <p:tag name="TRANSPARENCY" val="True"/>
  <p:tag name="FILENAME" val=""/>
  <p:tag name="LATEXENGINEID" val="1"/>
  <p:tag name="TEMPFOLDER" val=".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3.0423"/>
  <p:tag name="ORIGINALWIDTH" val="1393.694"/>
  <p:tag name="LATEXADDIN" val="\documentclass{article}&#10;\usepackage{amsmath}&#10;\pagestyle{empty}&#10;\begin{document}&#10;&#10;\begin{align} \nonumber&#10;&amp; I_{n+1}=I_{n} + K\sin\theta_{n} \\ \nonumber&#10;&amp; \theta_{n+1} = \theta_{n} + I_{n} + K\sin\theta_{n}&#10;\end{align}&#10;&#10;\end{document}"/>
  <p:tag name="IGUANATEXSIZE" val="20"/>
  <p:tag name="IGUANATEXCURSOR" val="124"/>
  <p:tag name="TRANSPARENCY" val="True"/>
  <p:tag name="FILENAME" val=""/>
  <p:tag name="LATEXENGINEID" val="1"/>
  <p:tag name="TEMPFOLDER" val=".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0.0419"/>
  <p:tag name="ORIGINALWIDTH" val="1215.92"/>
  <p:tag name="LATEXADDIN" val="\documentclass{article}&#10;\usepackage{amsmath}&#10;\pagestyle{empty}&#10;\begin{document}&#10;&#10;\begin{align} \nonumber&#10;T:~&amp; q_{n+1} = p_{n} \\ \nonumber&#10;&amp; p_{n+1} = -q_{n} + kp_{n}&#10;\end{align}&#10;&#10;\end{document}"/>
  <p:tag name="IGUANATEXSIZE" val="20"/>
  <p:tag name="IGUANATEXCURSOR" val="108"/>
  <p:tag name="TRANSPARENCY" val="True"/>
  <p:tag name="FILENAME" val=""/>
  <p:tag name="LATEXENGINEID" val="1"/>
  <p:tag name="TEMPFOLDER" val=".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696"/>
  <p:tag name="ORIGINALWIDTH" val="3287.709"/>
  <p:tag name="LATEXADDIN" val="\documentclass{article}&#10;\usepackage{amsmath}&#10;\pagestyle{empty}&#10;\begin{document}&#10;&#10;\begin{align} \nonumber&#10;Aq^{2} + Bp^{2} + Cqp = Bq^{2} + [A+Bk^{2} + Ck]p^{2} - [2kB+C]qp&#10;\end{align}&#10;&#10;\end{document}"/>
  <p:tag name="IGUANATEXSIZE" val="20"/>
  <p:tag name="IGUANATEXCURSOR" val="166"/>
  <p:tag name="TRANSPARENCY" val="True"/>
  <p:tag name="FILENAME" val=""/>
  <p:tag name="LATEXENGINEID" val="1"/>
  <p:tag name="TEMPFOLDER" val=".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1294.681"/>
  <p:tag name="LATEXADDIN" val="\documentclass{article}&#10;\usepackage{amsmath}&#10;\pagestyle{empty}&#10;\begin{document}&#10;&#10;\begin{align} \nonumber&#10;f(q_{n},p_{n}) = f(T(q_{n},p_{n}))&#10;\end{align}&#10;&#10;\end{document}"/>
  <p:tag name="IGUANATEXSIZE" val="20"/>
  <p:tag name="IGUANATEXCURSOR" val="139"/>
  <p:tag name="TRANSPARENCY" val="True"/>
  <p:tag name="FILENAME" val=""/>
  <p:tag name="LATEXENGINEID" val="1"/>
  <p:tag name="TEMPFOLDER" val=".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696"/>
  <p:tag name="ORIGINALWIDTH" val="1237.673"/>
  <p:tag name="LATEXADDIN" val="\documentclass{article}&#10;\usepackage{amsmath}&#10;\pagestyle{empty}&#10;\begin{document}&#10;&#10;\begin{align} \nonumber&#10;f(q,p) = q^{2} + p^{2} -kqp&#10;\end{align}&#10;&#10;\end{document}"/>
  <p:tag name="IGUANATEXSIZE" val="20"/>
  <p:tag name="IGUANATEXCURSOR" val="130"/>
  <p:tag name="TRANSPARENCY" val="True"/>
  <p:tag name="FILENAME" val=""/>
  <p:tag name="LATEXENGINEID" val="1"/>
  <p:tag name="TEMPFOLDER" val=".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5157"/>
  <p:tag name="ORIGINALWIDTH" val="1061.398"/>
  <p:tag name="LATEXADDIN" val="\documentclass{article}&#10;\usepackage{amsmath}&#10;\pagestyle{empty}&#10;\begin{document}&#10;&#10;\begin{align} \nonumber&#10;A = B,\quad C = - Bk&#10;\end{align}&#10;&#10;\end{document}"/>
  <p:tag name="IGUANATEXSIZE" val="20"/>
  <p:tag name="IGUANATEXCURSOR" val="125"/>
  <p:tag name="TRANSPARENCY" val="True"/>
  <p:tag name="FILENAME" val=""/>
  <p:tag name="LATEXENGINEID" val="1"/>
  <p:tag name="TEMPFOLDER" val=".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696"/>
  <p:tag name="ORIGINALWIDTH" val="1460.454"/>
  <p:tag name="LATEXADDIN" val="\documentclass{article}&#10;\usepackage{amsmath}&#10;\pagestyle{empty}&#10;\begin{document}&#10;&#10;\begin{align} \nonumber&#10;f(q,p) = Aq^{2} + Bp^{2} + Cqp&#10;\end{align}&#10;&#10;\end{document}"/>
  <p:tag name="IGUANATEXSIZE" val="20"/>
  <p:tag name="IGUANATEXCURSOR" val="135"/>
  <p:tag name="TRANSPARENCY" val="True"/>
  <p:tag name="FILENAME" val=""/>
  <p:tag name="LATEXENGINEID" val="1"/>
  <p:tag name="TEMPFOLDER" val=".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.2179"/>
  <p:tag name="ORIGINALWIDTH" val="1236.595"/>
  <p:tag name="LATEXADDIN" val="\documentclass{article}&#10;\usepackage{amsmath}&#10;\pagestyle{empty}&#10;\begin{document}&#10;&#10;\begin{align} \nonumber&#10;\frac{dx}{dt} = v,\quad \frac{dv}{dt} = f(x,v)&#10;\end{align}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1.049"/>
  <p:tag name="ORIGINALWIDTH" val="3812.782"/>
  <p:tag name="LATEXADDIN" val="\documentclass{article}&#10;\usepackage{amsmath}&#10;\pagestyle{empty}&#10;\begin{document}&#10;&#10;\begin{align} \nonumber&#10;&amp;\text{if}~\vec{\eta}_{2} = M[\vec{\eta}_{1}],~\text{then}~\alpha\vec{\eta}_{2} = M[\alpha\vec{\eta}_{1}]. \\ \nonumber&#10;&amp;\text{if}~\vec{\eta}_{2}^{(1)} = M[\vec{\eta}_{1}^{(1)}]~\text{and}~\vec{\eta}_{2}^{(2)} = M[\vec{\eta}_{1}^{(2)}],~\text{then}~\vec{\eta}_{2}^{(1)}+\vec{\eta}_{2}^{(2)} = M[\vec{\eta}_{1}^{(1)}+\vec{\eta}_{1}^{(2)}].&#10;\end{align}&#10;&#10;\end{document}"/>
  <p:tag name="IGUANATEXSIZE" val="22"/>
  <p:tag name="IGUANATEXCURSOR" val="399"/>
  <p:tag name="TRANSPARENCY" val="True"/>
  <p:tag name="FILENAME" val=""/>
  <p:tag name="LATEXENGINEID" val="1"/>
  <p:tag name="TEMPFOLDER" val=".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831.116"/>
  <p:tag name="LATEXADDIN" val="\documentclass{article}&#10;\usepackage{amsmath}&#10;\pagestyle{empty}&#10;\begin{document}&#10;&#10;\begin{align} \nonumber&#10;B[A[\vec{\eta}]] = BA\vec{\eta}&#10;\end{align}&#10;&#10;\end{document}"/>
  <p:tag name="IGUANATEXSIZE" val="22"/>
  <p:tag name="IGUANATEXCURSOR" val="119"/>
  <p:tag name="TRANSPARENCY" val="True"/>
  <p:tag name="FILENAME" val=""/>
  <p:tag name="LATEXENGINEID" val="1"/>
  <p:tag name="TEMPFOLDER" val=".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0197"/>
  <p:tag name="ORIGINALWIDTH" val="1449.202"/>
  <p:tag name="LATEXADDIN" val="\documentclass{article}&#10;\usepackage{amsmath}&#10;\pagestyle{empty}&#10;\begin{document}&#10;&#10;\begin{align} \nonumber&#10;M^{n} = [U\Lambda U^{T}]^{n} = U\Lambda^{n}U^{T}&#10;\end{align}&#10;&#10;\end{document}"/>
  <p:tag name="IGUANATEXSIZE" val="22"/>
  <p:tag name="IGUANATEXCURSOR" val="123"/>
  <p:tag name="TRANSPARENCY" val="True"/>
  <p:tag name="FILENAME" val=""/>
  <p:tag name="LATEXENGINEID" val="1"/>
  <p:tag name="TEMPFOLDER" val=".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7.4616"/>
  <p:tag name="ORIGINALWIDTH" val="1472.816"/>
  <p:tag name="LATEXADDIN" val="\documentclass{article}&#10;\usepackage{amsmath}&#10;\pagestyle{empty}&#10;\begin{document}&#10;&#10;\begin{align} \nonumber&#10;x_{n+1} &amp;= x_{n}+v_{n}\Delta t \\ \nonumber&#10;v_{n+1} &amp;= v_{n}+f(x_{n+1},v_{n})\Delta t&#10;\end{align}&#10;&#10;\end{document}"/>
  <p:tag name="IGUANATEXSIZE" val="20"/>
  <p:tag name="IGUANATEXCURSOR" val="1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7.3828"/>
  <p:tag name="ORIGINALWIDTH" val="1901.012"/>
  <p:tag name="LATEXADDIN" val="\documentclass{article}&#10;\usepackage{amsmath}&#10;\pagestyle{empty}&#10;\begin{document}&#10;&#10;\begin{align} \nonumber&#10;x_{n+1/2} &amp;= x_{n}+\frac{1}{2}v_{n}\Delta t \\ \nonumber&#10;v_{n+1/2} &amp;= v_{n}+\frac{1}{2}f(x_{n+1},v_{n})\Delta t \\ \nonumber&#10;x_{n+1} &amp;= x_{n}+v_{n+1/2}\Delta t \\ \nonumber&#10;v_{n+1} &amp;= v_{n}+f(x_{n+1/2},v_{n+1/2})\Delta t&#10;\end{align}&#10;&#10;\end{document}"/>
  <p:tag name="IGUANATEXSIZE" val="20"/>
  <p:tag name="IGUANATEXCURSOR" val="22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1.931"/>
  <p:tag name="ORIGINALWIDTH" val="2084.739"/>
  <p:tag name="LATEXADDIN" val="\documentclass{article}&#10;\usepackage{amsmath}&#10;\pagestyle{empty}&#10;\begin{document}&#10;&#10;\begin{align} \nonumber&#10;x_{n+1} &amp;= x_{n}+v_{n} \Delta t + \frac{1}{2} f(x_{n}) (\Delta t)^{2} \\ \nonumber&#10;v_{n+1} &amp;= v_{n}+\frac{1}{2}f(x_{n})\Delta t +\frac{1}{2}f(x_{n+1})\Delta t&#10;\end{align}&#10;&#10;\end{document}"/>
  <p:tag name="IGUANATEXSIZE" val="20"/>
  <p:tag name="IGUANATEXCURSOR" val="2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.2179"/>
  <p:tag name="ORIGINALWIDTH" val="1117.36"/>
  <p:tag name="LATEXADDIN" val="\documentclass{article}&#10;\usepackage{amsmath}&#10;\pagestyle{empty}&#10;\begin{document}&#10;&#10;\begin{align} \nonumber&#10;\frac{dx}{dt} = v,\quad \frac{dv}{dt} = f(x)&#10;\end{align}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07.911"/>
  <p:tag name="ORIGINALWIDTH" val="2184.477"/>
  <p:tag name="LATEXADDIN" val="\documentclass{article}&#10;\usepackage{amsmath}&#10;\pagestyle{empty}&#10;\begin{document}&#10;&#10;\begin{align} \nonumber&#10;k_{1v} &amp;= f(x_{n},v_{n})\Delta t \\ \nonumber&#10;k_{1x} &amp;= v_{n} \Delta t \\ \nonumber&#10;k_{2v} &amp;= f\left( x_{n} + \frac{k_{1x}}{2} , v_{n} + \frac{k_{1v}}{2} \right)\Delta t \\ \nonumber&#10;k_{2x} &amp;= \left(v_{n} + \frac{k_{1v}}{2} \right) \Delta t \\ \nonumber&#10;k_{3v} &amp;= f\left( x_{n} + \frac{k_{2x}}{2} , v_{n} + \frac{k_{2v}}{2} \right)\Delta t \\ \nonumber&#10;k_{3x} &amp;= \left(v_{n} + \frac{k_{2v}}{2} \right) \Delta t \\ \nonumber&#10;k_{4v} &amp;= f(x_{n}+k_{3x},v_{n}+k_{3v})\Delta t \\ \nonumber&#10;k_{4x} &amp;= (v_{n} + k_{3x}) \Delta t \\ \nonumber&#10;v_{n+1} &amp;= v_{n} + \frac{1}{6}(k_{1v}+2k_{2v}+2k_{3v}+k_{4v}) \\ \nonumber&#10;x_{n+1} &amp;= x_{n} + \frac{1}{6}(k_{1x}+2k_{2x}+2k_{3x}+k_{4x})&#10;\end{align}&#10;&#10;\end{document}"/>
  <p:tag name="IGUANATEXSIZE" val="20"/>
  <p:tag name="IGUANATEXCURSOR" val="712"/>
  <p:tag name="TRANSPARENCY" val="True"/>
  <p:tag name="FILENAME" val=""/>
  <p:tag name="LATEXENGINEID" val="0"/>
  <p:tag name="TEMPFOLDER" val="c:\temp\"/>
  <p:tag name="LATEXFORMHEIGHT" val="312"/>
  <p:tag name="LATEXFORMWIDTH" val="464.8"/>
  <p:tag name="LATEXFORMWRAP" val="True"/>
  <p:tag name="BITMAPVECTOR" val="0"/>
</p:tagLst>
</file>

<file path=ppt/theme/theme1.xml><?xml version="1.0" encoding="utf-8"?>
<a:theme xmlns:a="http://schemas.openxmlformats.org/drawingml/2006/main" name="FNAL_TemplateMac_060514">
  <a:themeElements>
    <a:clrScheme name="Fermilab">
      <a:dk1>
        <a:srgbClr val="004C97"/>
      </a:dk1>
      <a:lt1>
        <a:srgbClr val="FFFFFF"/>
      </a:lt1>
      <a:dk2>
        <a:srgbClr val="004C97"/>
      </a:dk2>
      <a:lt2>
        <a:srgbClr val="FFFFFF"/>
      </a:lt2>
      <a:accent1>
        <a:srgbClr val="99D6EA"/>
      </a:accent1>
      <a:accent2>
        <a:srgbClr val="DB720C"/>
      </a:accent2>
      <a:accent3>
        <a:srgbClr val="519A24"/>
      </a:accent3>
      <a:accent4>
        <a:srgbClr val="AF272F"/>
      </a:accent4>
      <a:accent5>
        <a:srgbClr val="00B5E2"/>
      </a:accent5>
      <a:accent6>
        <a:srgbClr val="40404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FA6561EA-5476-4052-84D7-7BCA5B4A2A6E}" vid="{B6CED81E-951A-4DFA-9287-6DC86C25A1D3}"/>
    </a:ext>
  </a:extLst>
</a:theme>
</file>

<file path=ppt/theme/theme2.xml><?xml version="1.0" encoding="utf-8"?>
<a:theme xmlns:a="http://schemas.openxmlformats.org/drawingml/2006/main" name="Fermilab: Footer Only">
  <a:themeElements>
    <a:clrScheme name="Fermilab 1">
      <a:dk1>
        <a:srgbClr val="003087"/>
      </a:dk1>
      <a:lt1>
        <a:srgbClr val="FFFFFF"/>
      </a:lt1>
      <a:dk2>
        <a:srgbClr val="003087"/>
      </a:dk2>
      <a:lt2>
        <a:srgbClr val="FFFFFF"/>
      </a:lt2>
      <a:accent1>
        <a:srgbClr val="99D6EA"/>
      </a:accent1>
      <a:accent2>
        <a:srgbClr val="DB720C"/>
      </a:accent2>
      <a:accent3>
        <a:srgbClr val="519A24"/>
      </a:accent3>
      <a:accent4>
        <a:srgbClr val="AF272F"/>
      </a:accent4>
      <a:accent5>
        <a:srgbClr val="00B5E2"/>
      </a:accent5>
      <a:accent6>
        <a:srgbClr val="50505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FA6561EA-5476-4052-84D7-7BCA5B4A2A6E}" vid="{3CED6F7E-0C40-4358-9557-CEEF733EC32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88612</TotalTime>
  <Words>2033</Words>
  <Application>Microsoft Office PowerPoint</Application>
  <PresentationFormat>On-screen Show (4:3)</PresentationFormat>
  <Paragraphs>517</Paragraphs>
  <Slides>32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Helvetica</vt:lpstr>
      <vt:lpstr>Lucida Console</vt:lpstr>
      <vt:lpstr>Times New Roman</vt:lpstr>
      <vt:lpstr>FNAL_TemplateMac_060514</vt:lpstr>
      <vt:lpstr>Fermilab: Footer Only</vt:lpstr>
      <vt:lpstr>Lecture 3: Numerical Integrators, Symplecticity, Maps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Sandbox Studio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IOTA Optics Update: Flexibility for Experiments</dc:title>
  <dc:creator>Alexander L. Romanov x 13883N</dc:creator>
  <cp:lastModifiedBy>jseldredphysics@gmail.com</cp:lastModifiedBy>
  <cp:revision>1026</cp:revision>
  <cp:lastPrinted>2014-01-20T19:40:21Z</cp:lastPrinted>
  <dcterms:created xsi:type="dcterms:W3CDTF">2016-06-09T21:29:32Z</dcterms:created>
  <dcterms:modified xsi:type="dcterms:W3CDTF">2022-02-10T16:11:07Z</dcterms:modified>
</cp:coreProperties>
</file>